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636" r:id="rId3"/>
    <p:sldId id="637" r:id="rId4"/>
    <p:sldId id="638" r:id="rId5"/>
    <p:sldId id="639" r:id="rId6"/>
    <p:sldId id="640" r:id="rId7"/>
    <p:sldId id="641" r:id="rId8"/>
    <p:sldId id="642" r:id="rId9"/>
    <p:sldId id="643" r:id="rId10"/>
    <p:sldId id="644" r:id="rId11"/>
    <p:sldId id="645" r:id="rId12"/>
    <p:sldId id="646" r:id="rId13"/>
    <p:sldId id="647" r:id="rId14"/>
    <p:sldId id="648" r:id="rId15"/>
    <p:sldId id="649" r:id="rId16"/>
    <p:sldId id="650" r:id="rId17"/>
    <p:sldId id="651" r:id="rId18"/>
    <p:sldId id="652" r:id="rId19"/>
    <p:sldId id="653" r:id="rId20"/>
    <p:sldId id="654" r:id="rId21"/>
    <p:sldId id="655" r:id="rId22"/>
    <p:sldId id="413" r:id="rId23"/>
    <p:sldId id="272" r:id="rId24"/>
    <p:sldId id="280" r:id="rId25"/>
    <p:sldId id="630" r:id="rId26"/>
    <p:sldId id="288" r:id="rId27"/>
    <p:sldId id="289" r:id="rId28"/>
    <p:sldId id="602" r:id="rId29"/>
    <p:sldId id="631" r:id="rId30"/>
    <p:sldId id="582" r:id="rId31"/>
    <p:sldId id="607" r:id="rId32"/>
    <p:sldId id="605" r:id="rId33"/>
    <p:sldId id="632" r:id="rId34"/>
    <p:sldId id="611" r:id="rId35"/>
    <p:sldId id="617" r:id="rId36"/>
    <p:sldId id="609" r:id="rId37"/>
    <p:sldId id="633" r:id="rId38"/>
    <p:sldId id="623" r:id="rId39"/>
    <p:sldId id="627" r:id="rId40"/>
    <p:sldId id="629" r:id="rId41"/>
    <p:sldId id="634" r:id="rId42"/>
    <p:sldId id="635" r:id="rId43"/>
    <p:sldId id="392" r:id="rId4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47" autoAdjust="0"/>
    <p:restoredTop sz="94660"/>
  </p:normalViewPr>
  <p:slideViewPr>
    <p:cSldViewPr snapToGrid="0">
      <p:cViewPr varScale="1">
        <p:scale>
          <a:sx n="65" d="100"/>
          <a:sy n="65" d="100"/>
        </p:scale>
        <p:origin x="-18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2868" y="-108"/>
      </p:cViewPr>
      <p:guideLst>
        <p:guide orient="horz" pos="3024"/>
        <p:guide pos="23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4E1F123-8743-4BA1-9F10-19F63059907C}" type="datetimeFigureOut">
              <a:rPr lang="en-CA" smtClean="0"/>
              <a:pPr/>
              <a:t>2018-11-09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9020052-5903-42A3-888F-02B0C5799257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673225"/>
            <a:ext cx="7772400" cy="1470025"/>
          </a:xfrm>
        </p:spPr>
        <p:txBody>
          <a:bodyPr>
            <a:noAutofit/>
          </a:bodyPr>
          <a:lstStyle>
            <a:lvl1pPr>
              <a:defRPr sz="11500" b="1">
                <a:solidFill>
                  <a:srgbClr val="7030A0"/>
                </a:solidFill>
                <a:latin typeface="AR CENA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684494"/>
            <a:ext cx="8713694" cy="2299447"/>
          </a:xfrm>
        </p:spPr>
        <p:txBody>
          <a:bodyPr>
            <a:noAutofit/>
          </a:bodyPr>
          <a:lstStyle>
            <a:lvl1pPr marL="0" indent="0" algn="ctr">
              <a:buNone/>
              <a:defRPr sz="7200">
                <a:solidFill>
                  <a:schemeClr val="tx1"/>
                </a:solidFill>
                <a:latin typeface="AR CENA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2A71-7435-48AB-B0E4-041EEDC0A10E}" type="datetimeFigureOut">
              <a:rPr lang="en-CA" smtClean="0"/>
              <a:pPr/>
              <a:t>2018-11-09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DE524-7359-4AEA-ABD1-DBFE04621AD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2A71-7435-48AB-B0E4-041EEDC0A10E}" type="datetimeFigureOut">
              <a:rPr lang="en-CA" smtClean="0"/>
              <a:pPr/>
              <a:t>2018-11-09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DE524-7359-4AEA-ABD1-DBFE04621AD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2A71-7435-48AB-B0E4-041EEDC0A10E}" type="datetimeFigureOut">
              <a:rPr lang="en-CA" smtClean="0"/>
              <a:pPr/>
              <a:t>2018-11-09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DE524-7359-4AEA-ABD1-DBFE04621AD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388" y="140168"/>
            <a:ext cx="8606118" cy="1143000"/>
          </a:xfrm>
        </p:spPr>
        <p:txBody>
          <a:bodyPr>
            <a:noAutofit/>
          </a:bodyPr>
          <a:lstStyle>
            <a:lvl1pPr>
              <a:defRPr sz="6600" b="1">
                <a:solidFill>
                  <a:schemeClr val="tx1"/>
                </a:solidFill>
                <a:latin typeface="AR CENA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388" y="1600201"/>
            <a:ext cx="8606118" cy="2312894"/>
          </a:xfrm>
        </p:spPr>
        <p:txBody>
          <a:bodyPr>
            <a:normAutofit/>
          </a:bodyPr>
          <a:lstStyle>
            <a:lvl1pPr algn="ctr">
              <a:buNone/>
              <a:defRPr sz="6000">
                <a:latin typeface="AR CENA" pitchFamily="2" charset="0"/>
              </a:defRPr>
            </a:lvl1pPr>
            <a:lvl2pPr>
              <a:defRPr>
                <a:latin typeface="AR CENA" pitchFamily="2" charset="0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82579" y="4666129"/>
            <a:ext cx="8605922" cy="2191871"/>
          </a:xfrm>
        </p:spPr>
        <p:txBody>
          <a:bodyPr>
            <a:normAutofit/>
          </a:bodyPr>
          <a:lstStyle>
            <a:lvl1pPr algn="ctr">
              <a:buNone/>
              <a:defRPr sz="5800" i="1">
                <a:solidFill>
                  <a:schemeClr val="tx2">
                    <a:lumMod val="50000"/>
                  </a:schemeClr>
                </a:solidFill>
                <a:latin typeface="AR CENA" pitchFamily="2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2A71-7435-48AB-B0E4-041EEDC0A10E}" type="datetimeFigureOut">
              <a:rPr lang="en-CA" smtClean="0"/>
              <a:pPr/>
              <a:t>2018-11-09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DE524-7359-4AEA-ABD1-DBFE04621AD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2A71-7435-48AB-B0E4-041EEDC0A10E}" type="datetimeFigureOut">
              <a:rPr lang="en-CA" smtClean="0"/>
              <a:pPr/>
              <a:t>2018-11-09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DE524-7359-4AEA-ABD1-DBFE04621AD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2A71-7435-48AB-B0E4-041EEDC0A10E}" type="datetimeFigureOut">
              <a:rPr lang="en-CA" smtClean="0"/>
              <a:pPr/>
              <a:t>2018-11-09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DE524-7359-4AEA-ABD1-DBFE04621AD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2A71-7435-48AB-B0E4-041EEDC0A10E}" type="datetimeFigureOut">
              <a:rPr lang="en-CA" smtClean="0"/>
              <a:pPr/>
              <a:t>2018-11-09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DE524-7359-4AEA-ABD1-DBFE04621AD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2A71-7435-48AB-B0E4-041EEDC0A10E}" type="datetimeFigureOut">
              <a:rPr lang="en-CA" smtClean="0"/>
              <a:pPr/>
              <a:t>2018-11-09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DE524-7359-4AEA-ABD1-DBFE04621AD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2A71-7435-48AB-B0E4-041EEDC0A10E}" type="datetimeFigureOut">
              <a:rPr lang="en-CA" smtClean="0"/>
              <a:pPr/>
              <a:t>2018-11-09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DE524-7359-4AEA-ABD1-DBFE04621AD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2A71-7435-48AB-B0E4-041EEDC0A10E}" type="datetimeFigureOut">
              <a:rPr lang="en-CA" smtClean="0"/>
              <a:pPr/>
              <a:t>2018-11-09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DE524-7359-4AEA-ABD1-DBFE04621AD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>
                <a:alpha val="85000"/>
              </a:srgbClr>
            </a:gs>
            <a:gs pos="25000">
              <a:srgbClr val="FF6633">
                <a:alpha val="85000"/>
              </a:srgbClr>
            </a:gs>
            <a:gs pos="50000">
              <a:srgbClr val="FFFF00">
                <a:alpha val="85000"/>
              </a:srgbClr>
            </a:gs>
            <a:gs pos="75000">
              <a:srgbClr val="01A78F">
                <a:alpha val="85000"/>
              </a:srgbClr>
            </a:gs>
            <a:gs pos="100000">
              <a:srgbClr val="3366FF">
                <a:alpha val="85000"/>
              </a:srgbClr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92A71-7435-48AB-B0E4-041EEDC0A10E}" type="datetimeFigureOut">
              <a:rPr lang="en-CA" smtClean="0"/>
              <a:pPr/>
              <a:t>2018-11-09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DE524-7359-4AEA-ABD1-DBFE04621ADF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489580" y="2905455"/>
            <a:ext cx="7654420" cy="21532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6600" b="0" i="0" u="none" strike="noStrike" kern="1200" cap="none" spc="0" normalizeH="0" baseline="0" noProof="0" dirty="0" smtClean="0">
                <a:ln w="28575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uLnTx/>
                <a:uFillTx/>
                <a:latin typeface="HOUSE3009" pitchFamily="50" charset="0"/>
                <a:ea typeface="+mj-ea"/>
                <a:cs typeface="+mj-cs"/>
              </a:rPr>
              <a:t>activity</a:t>
            </a:r>
            <a:endParaRPr kumimoji="0" lang="en-CA" sz="16600" b="0" i="0" u="none" strike="noStrike" kern="1200" cap="none" spc="0" normalizeH="0" baseline="0" noProof="0" dirty="0">
              <a:ln w="28575">
                <a:solidFill>
                  <a:schemeClr val="bg1"/>
                </a:solidFill>
              </a:ln>
              <a:solidFill>
                <a:schemeClr val="tx1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uLnTx/>
              <a:uFillTx/>
              <a:latin typeface="HOUSE3009" pitchFamily="50" charset="0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6650" y="1316762"/>
            <a:ext cx="5702730" cy="23998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6600" b="0" i="0" u="none" strike="noStrike" kern="1200" cap="none" spc="0" normalizeH="0" baseline="0" noProof="0" dirty="0" smtClean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uLnTx/>
                <a:uFillTx/>
                <a:latin typeface="HOUSE3009" pitchFamily="50" charset="0"/>
                <a:ea typeface="+mj-ea"/>
                <a:cs typeface="+mj-cs"/>
              </a:rPr>
              <a:t>quiz</a:t>
            </a:r>
            <a:endParaRPr kumimoji="0" lang="en-CA" sz="16600" b="0" i="0" u="none" strike="noStrike" kern="1200" cap="none" spc="0" normalizeH="0" baseline="0" noProof="0" dirty="0">
              <a:ln w="28575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uLnTx/>
              <a:uFillTx/>
              <a:latin typeface="HOUSE3009" pitchFamily="50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9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AU" dirty="0" smtClean="0"/>
              <a:t>Where did the wise man build his house?</a:t>
            </a: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10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AU" dirty="0" smtClean="0"/>
              <a:t>How long did the children of Israel have to wander in the wilderness for?</a:t>
            </a: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11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82388" y="2300747"/>
            <a:ext cx="3729173" cy="1612347"/>
          </a:xfrm>
        </p:spPr>
        <p:txBody>
          <a:bodyPr>
            <a:normAutofit/>
          </a:bodyPr>
          <a:lstStyle/>
          <a:p>
            <a:pPr lvl="0"/>
            <a:r>
              <a:rPr lang="en-AU" dirty="0" smtClean="0"/>
              <a:t>Who am I?</a:t>
            </a:r>
          </a:p>
        </p:txBody>
      </p:sp>
      <p:pic>
        <p:nvPicPr>
          <p:cNvPr id="60418" name="Picture 2" descr="http://bibleencyclopedia.com/picturesjpeg/saul_blinded_by_the_light_from_heaven_and_1061-211.jpg"/>
          <p:cNvPicPr>
            <a:picLocks noChangeAspect="1" noChangeArrowheads="1"/>
          </p:cNvPicPr>
          <p:nvPr/>
        </p:nvPicPr>
        <p:blipFill>
          <a:blip r:embed="rId2" cstate="print"/>
          <a:srcRect b="6617"/>
          <a:stretch>
            <a:fillRect/>
          </a:stretch>
        </p:blipFill>
        <p:spPr bwMode="auto">
          <a:xfrm>
            <a:off x="4070555" y="1137213"/>
            <a:ext cx="5073445" cy="57207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12</a:t>
            </a:r>
            <a:endParaRPr lang="en-CA" dirty="0"/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282388" y="1600201"/>
            <a:ext cx="8606118" cy="2312894"/>
          </a:xfrm>
        </p:spPr>
        <p:txBody>
          <a:bodyPr/>
          <a:lstStyle/>
          <a:p>
            <a:pPr lvl="0"/>
            <a:r>
              <a:rPr lang="en-AU" dirty="0" smtClean="0"/>
              <a:t>How many tribes of Israel were there?</a:t>
            </a: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13</a:t>
            </a:r>
            <a:endParaRPr lang="en-CA" dirty="0"/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282388" y="1600201"/>
            <a:ext cx="8606118" cy="2312894"/>
          </a:xfrm>
        </p:spPr>
        <p:txBody>
          <a:bodyPr>
            <a:normAutofit/>
          </a:bodyPr>
          <a:lstStyle/>
          <a:p>
            <a:pPr lvl="0"/>
            <a:r>
              <a:rPr lang="en-AU" dirty="0" smtClean="0"/>
              <a:t>How many books are in the Bible?</a:t>
            </a: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14</a:t>
            </a:r>
            <a:endParaRPr lang="en-CA" dirty="0"/>
          </a:p>
        </p:txBody>
      </p:sp>
      <p:sp>
        <p:nvSpPr>
          <p:cNvPr id="9" name="Content Placeholder 3"/>
          <p:cNvSpPr>
            <a:spLocks noGrp="1"/>
          </p:cNvSpPr>
          <p:nvPr>
            <p:ph idx="1"/>
          </p:nvPr>
        </p:nvSpPr>
        <p:spPr>
          <a:xfrm>
            <a:off x="282388" y="1600201"/>
            <a:ext cx="8606118" cy="2312894"/>
          </a:xfrm>
        </p:spPr>
        <p:txBody>
          <a:bodyPr/>
          <a:lstStyle/>
          <a:p>
            <a:pPr lvl="0"/>
            <a:r>
              <a:rPr lang="en-AU" dirty="0" smtClean="0"/>
              <a:t>Who had a donkey that spoke to him?</a:t>
            </a: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15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82388" y="2300747"/>
            <a:ext cx="3596438" cy="1612347"/>
          </a:xfrm>
        </p:spPr>
        <p:txBody>
          <a:bodyPr/>
          <a:lstStyle/>
          <a:p>
            <a:pPr lvl="0"/>
            <a:r>
              <a:rPr lang="en-AU" dirty="0" smtClean="0"/>
              <a:t>Who am I?</a:t>
            </a:r>
            <a:endParaRPr lang="en-CA" dirty="0" smtClean="0"/>
          </a:p>
        </p:txBody>
      </p:sp>
      <p:pic>
        <p:nvPicPr>
          <p:cNvPr id="61442" name="Picture 2" descr="http://static.comicvine.com/uploads/original/11111/111118999/3113533-8415285832-bible.jpg"/>
          <p:cNvPicPr>
            <a:picLocks noChangeAspect="1" noChangeArrowheads="1"/>
          </p:cNvPicPr>
          <p:nvPr/>
        </p:nvPicPr>
        <p:blipFill>
          <a:blip r:embed="rId2" cstate="print"/>
          <a:srcRect l="5500"/>
          <a:stretch>
            <a:fillRect/>
          </a:stretch>
        </p:blipFill>
        <p:spPr bwMode="auto">
          <a:xfrm>
            <a:off x="3944934" y="1268361"/>
            <a:ext cx="5199066" cy="52651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16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82388" y="1600201"/>
            <a:ext cx="8606118" cy="231289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AU" dirty="0" smtClean="0"/>
              <a:t>What was Judas given by the Jewish authorities to betray Jesus?</a:t>
            </a: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17</a:t>
            </a:r>
            <a:endParaRPr lang="en-CA" dirty="0"/>
          </a:p>
        </p:txBody>
      </p:sp>
      <p:sp>
        <p:nvSpPr>
          <p:cNvPr id="9" name="Content Placeholder 3"/>
          <p:cNvSpPr>
            <a:spLocks noGrp="1"/>
          </p:cNvSpPr>
          <p:nvPr>
            <p:ph idx="1"/>
          </p:nvPr>
        </p:nvSpPr>
        <p:spPr>
          <a:xfrm>
            <a:off x="282388" y="1600201"/>
            <a:ext cx="8606118" cy="2312894"/>
          </a:xfrm>
        </p:spPr>
        <p:txBody>
          <a:bodyPr/>
          <a:lstStyle/>
          <a:p>
            <a:pPr lvl="0"/>
            <a:r>
              <a:rPr lang="en-AU" dirty="0" smtClean="0"/>
              <a:t>Who was the youngest king to reign in the Bible?</a:t>
            </a: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18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Who was swallowed by a big fish?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1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AU" dirty="0" smtClean="0"/>
              <a:t>Who is God’s son?</a:t>
            </a: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19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AU" dirty="0" smtClean="0"/>
              <a:t>What were the Chaldean names for </a:t>
            </a:r>
            <a:r>
              <a:rPr lang="en-AU" dirty="0" err="1" smtClean="0"/>
              <a:t>Hananiah</a:t>
            </a:r>
            <a:r>
              <a:rPr lang="en-AU" dirty="0" smtClean="0"/>
              <a:t>, </a:t>
            </a:r>
            <a:r>
              <a:rPr lang="en-AU" dirty="0" err="1" smtClean="0"/>
              <a:t>Mishael</a:t>
            </a:r>
            <a:r>
              <a:rPr lang="en-AU" dirty="0" smtClean="0"/>
              <a:t>, </a:t>
            </a:r>
            <a:r>
              <a:rPr lang="en-AU" dirty="0" err="1" smtClean="0"/>
              <a:t>Azariah</a:t>
            </a:r>
            <a:r>
              <a:rPr lang="en-AU" dirty="0" smtClean="0"/>
              <a:t>?</a:t>
            </a: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20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82387" y="2300747"/>
            <a:ext cx="4333857" cy="1612347"/>
          </a:xfrm>
        </p:spPr>
        <p:txBody>
          <a:bodyPr/>
          <a:lstStyle/>
          <a:p>
            <a:pPr lvl="0"/>
            <a:r>
              <a:rPr lang="en-AU" dirty="0" smtClean="0"/>
              <a:t>Who am I?</a:t>
            </a:r>
            <a:endParaRPr lang="en-CA" dirty="0" smtClean="0"/>
          </a:p>
        </p:txBody>
      </p:sp>
      <p:pic>
        <p:nvPicPr>
          <p:cNvPr id="62466" name="Picture 2" descr="http://jesusfootprints.files.wordpress.com/2011/07/moses1b.gif"/>
          <p:cNvPicPr>
            <a:picLocks noChangeAspect="1" noChangeArrowheads="1"/>
          </p:cNvPicPr>
          <p:nvPr/>
        </p:nvPicPr>
        <p:blipFill>
          <a:blip r:embed="rId2" cstate="print"/>
          <a:srcRect l="19828"/>
          <a:stretch>
            <a:fillRect/>
          </a:stretch>
        </p:blipFill>
        <p:spPr bwMode="auto">
          <a:xfrm>
            <a:off x="5029200" y="1278582"/>
            <a:ext cx="4114800" cy="5299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388" y="2750564"/>
            <a:ext cx="8606118" cy="1143000"/>
          </a:xfrm>
        </p:spPr>
        <p:txBody>
          <a:bodyPr/>
          <a:lstStyle/>
          <a:p>
            <a:r>
              <a:rPr lang="en-CA" sz="13800" dirty="0" smtClean="0"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ANSWERS</a:t>
            </a:r>
            <a:endParaRPr lang="en-CA" sz="13800" dirty="0">
              <a:effectLst>
                <a:glow rad="101600">
                  <a:schemeClr val="bg1">
                    <a:alpha val="60000"/>
                  </a:schemeClr>
                </a:glow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1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AU" dirty="0" smtClean="0"/>
              <a:t>Who is God’s son?</a:t>
            </a:r>
            <a:endParaRPr lang="en-CA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tx1"/>
                </a:solidFill>
              </a:rPr>
              <a:t>Answer:  Jesus</a:t>
            </a:r>
            <a:endParaRPr lang="en-CA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2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 smtClean="0"/>
              <a:t>What happened on the 4</a:t>
            </a:r>
            <a:r>
              <a:rPr lang="en-AU" baseline="30000" dirty="0" smtClean="0"/>
              <a:t>th</a:t>
            </a:r>
            <a:r>
              <a:rPr lang="en-AU" dirty="0" smtClean="0"/>
              <a:t> day of creation?</a:t>
            </a:r>
            <a:endParaRPr lang="en-CA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>
                <a:solidFill>
                  <a:schemeClr val="tx1"/>
                </a:solidFill>
              </a:rPr>
              <a:t>Answer:  God appointed the sun, moon and stars </a:t>
            </a:r>
            <a:br>
              <a:rPr lang="en-AU" dirty="0" smtClean="0">
                <a:solidFill>
                  <a:schemeClr val="tx1"/>
                </a:solidFill>
              </a:rPr>
            </a:br>
            <a:r>
              <a:rPr lang="en-AU" dirty="0" smtClean="0">
                <a:solidFill>
                  <a:schemeClr val="tx1"/>
                </a:solidFill>
              </a:rPr>
              <a:t>(Genesis </a:t>
            </a:r>
            <a:r>
              <a:rPr lang="en-AU" dirty="0" err="1" smtClean="0">
                <a:solidFill>
                  <a:schemeClr val="tx1"/>
                </a:solidFill>
              </a:rPr>
              <a:t>1v14</a:t>
            </a:r>
            <a:r>
              <a:rPr lang="en-AU" dirty="0" smtClean="0">
                <a:solidFill>
                  <a:schemeClr val="tx1"/>
                </a:solidFill>
              </a:rPr>
              <a:t>-19)</a:t>
            </a:r>
            <a:endParaRPr lang="en-CA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3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82388" y="2300747"/>
            <a:ext cx="4274864" cy="1612347"/>
          </a:xfrm>
        </p:spPr>
        <p:txBody>
          <a:bodyPr/>
          <a:lstStyle/>
          <a:p>
            <a:pPr lvl="0"/>
            <a:r>
              <a:rPr lang="en-AU" dirty="0" smtClean="0"/>
              <a:t>Who am I?</a:t>
            </a:r>
            <a:endParaRPr lang="en-CA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82579" y="5191432"/>
            <a:ext cx="4304169" cy="1666568"/>
          </a:xfrm>
        </p:spPr>
        <p:txBody>
          <a:bodyPr>
            <a:normAutofit fontScale="92500" lnSpcReduction="10000"/>
          </a:bodyPr>
          <a:lstStyle/>
          <a:p>
            <a:r>
              <a:rPr lang="en-AU" dirty="0" smtClean="0">
                <a:solidFill>
                  <a:schemeClr val="tx1"/>
                </a:solidFill>
              </a:rPr>
              <a:t>Answer:</a:t>
            </a:r>
            <a:br>
              <a:rPr lang="en-AU" dirty="0" smtClean="0">
                <a:solidFill>
                  <a:schemeClr val="tx1"/>
                </a:solidFill>
              </a:rPr>
            </a:br>
            <a:r>
              <a:rPr lang="en-AU" dirty="0" smtClean="0">
                <a:solidFill>
                  <a:schemeClr val="tx1"/>
                </a:solidFill>
              </a:rPr>
              <a:t>Noah</a:t>
            </a:r>
            <a:endParaRPr lang="en-CA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http://biblestudyoutlines.org/wp-content/uploads/2013/08/noah_do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2723" y="1096297"/>
            <a:ext cx="4321277" cy="57617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4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 smtClean="0"/>
              <a:t>What did John the Baptist wear clothing made out of?</a:t>
            </a:r>
            <a:endParaRPr lang="en-CA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tx1"/>
                </a:solidFill>
              </a:rPr>
              <a:t>Answer:  Camel’s hair </a:t>
            </a:r>
            <a:br>
              <a:rPr lang="en-AU" dirty="0" smtClean="0">
                <a:solidFill>
                  <a:schemeClr val="tx1"/>
                </a:solidFill>
              </a:rPr>
            </a:br>
            <a:r>
              <a:rPr lang="en-AU" dirty="0" smtClean="0">
                <a:solidFill>
                  <a:schemeClr val="tx1"/>
                </a:solidFill>
              </a:rPr>
              <a:t>(Matthew </a:t>
            </a:r>
            <a:r>
              <a:rPr lang="en-AU" dirty="0" err="1" smtClean="0">
                <a:solidFill>
                  <a:schemeClr val="tx1"/>
                </a:solidFill>
              </a:rPr>
              <a:t>3v4</a:t>
            </a:r>
            <a:r>
              <a:rPr lang="en-AU" dirty="0" smtClean="0">
                <a:solidFill>
                  <a:schemeClr val="tx1"/>
                </a:solidFill>
              </a:rPr>
              <a:t>)</a:t>
            </a:r>
            <a:endParaRPr lang="en-CA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5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 smtClean="0"/>
              <a:t>Who was the oldest person in the Bible?</a:t>
            </a:r>
            <a:endParaRPr lang="en-CA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tx1"/>
                </a:solidFill>
              </a:rPr>
              <a:t>Answer:  Methuselah </a:t>
            </a:r>
            <a:br>
              <a:rPr lang="en-AU" dirty="0" smtClean="0">
                <a:solidFill>
                  <a:schemeClr val="tx1"/>
                </a:solidFill>
              </a:rPr>
            </a:br>
            <a:r>
              <a:rPr lang="en-AU" dirty="0" smtClean="0">
                <a:solidFill>
                  <a:schemeClr val="tx1"/>
                </a:solidFill>
              </a:rPr>
              <a:t>(Genesis </a:t>
            </a:r>
            <a:r>
              <a:rPr lang="en-AU" dirty="0" err="1" smtClean="0">
                <a:solidFill>
                  <a:schemeClr val="tx1"/>
                </a:solidFill>
              </a:rPr>
              <a:t>5v27</a:t>
            </a:r>
            <a:r>
              <a:rPr lang="en-AU" dirty="0" smtClean="0">
                <a:solidFill>
                  <a:schemeClr val="tx1"/>
                </a:solidFill>
              </a:rPr>
              <a:t>)</a:t>
            </a:r>
            <a:endParaRPr lang="en-CA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6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 smtClean="0"/>
              <a:t>Where did Jesus turn water into wine?</a:t>
            </a:r>
            <a:endParaRPr lang="en-CA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tx1"/>
                </a:solidFill>
              </a:rPr>
              <a:t>Answer:  Cana (John </a:t>
            </a:r>
            <a:r>
              <a:rPr lang="en-AU" dirty="0" err="1" smtClean="0">
                <a:solidFill>
                  <a:schemeClr val="tx1"/>
                </a:solidFill>
              </a:rPr>
              <a:t>2v1</a:t>
            </a:r>
            <a:r>
              <a:rPr lang="en-AU" dirty="0" smtClean="0">
                <a:solidFill>
                  <a:schemeClr val="tx1"/>
                </a:solidFill>
              </a:rPr>
              <a:t>)</a:t>
            </a:r>
            <a:endParaRPr lang="en-CA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7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82388" y="2300747"/>
            <a:ext cx="4274864" cy="1612347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AU" sz="9600" dirty="0" smtClean="0"/>
              <a:t>Who am I?</a:t>
            </a:r>
          </a:p>
          <a:p>
            <a:pPr lvl="0"/>
            <a:r>
              <a:rPr lang="en-AU" dirty="0" smtClean="0"/>
              <a:t>(the lady in the picture)</a:t>
            </a:r>
            <a:endParaRPr lang="en-CA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82579" y="5191432"/>
            <a:ext cx="4304169" cy="1666568"/>
          </a:xfrm>
        </p:spPr>
        <p:txBody>
          <a:bodyPr>
            <a:normAutofit fontScale="92500" lnSpcReduction="10000"/>
          </a:bodyPr>
          <a:lstStyle/>
          <a:p>
            <a:r>
              <a:rPr lang="en-AU" dirty="0" smtClean="0">
                <a:solidFill>
                  <a:schemeClr val="tx1"/>
                </a:solidFill>
              </a:rPr>
              <a:t>Answer:</a:t>
            </a:r>
            <a:br>
              <a:rPr lang="en-AU" dirty="0" smtClean="0">
                <a:solidFill>
                  <a:schemeClr val="tx1"/>
                </a:solidFill>
              </a:rPr>
            </a:br>
            <a:r>
              <a:rPr lang="en-AU" dirty="0" err="1" smtClean="0">
                <a:solidFill>
                  <a:schemeClr val="tx1"/>
                </a:solidFill>
              </a:rPr>
              <a:t>Rahab</a:t>
            </a:r>
            <a:endParaRPr lang="en-CA" dirty="0" smtClean="0">
              <a:solidFill>
                <a:schemeClr val="tx1"/>
              </a:solidFill>
            </a:endParaRPr>
          </a:p>
        </p:txBody>
      </p:sp>
      <p:pic>
        <p:nvPicPr>
          <p:cNvPr id="59394" name="Picture 2" descr="http://eborg3.com/Bible-Alphabetical/R/600-Rahab-Spi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57775" y="1143000"/>
            <a:ext cx="4086225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2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 smtClean="0"/>
              <a:t>What happened on the 4</a:t>
            </a:r>
            <a:r>
              <a:rPr lang="en-AU" baseline="30000" dirty="0" smtClean="0"/>
              <a:t>th</a:t>
            </a:r>
            <a:r>
              <a:rPr lang="en-AU" dirty="0" smtClean="0"/>
              <a:t> day of creation?</a:t>
            </a: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8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 smtClean="0"/>
              <a:t>What was Esther’s Hebrew name?</a:t>
            </a:r>
            <a:endParaRPr lang="en-CA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tx1"/>
                </a:solidFill>
              </a:rPr>
              <a:t>Answer:  Hadassah (Esther </a:t>
            </a:r>
            <a:r>
              <a:rPr lang="en-AU" dirty="0" err="1" smtClean="0">
                <a:solidFill>
                  <a:schemeClr val="tx1"/>
                </a:solidFill>
              </a:rPr>
              <a:t>2v7</a:t>
            </a:r>
            <a:r>
              <a:rPr lang="en-AU" dirty="0" smtClean="0">
                <a:solidFill>
                  <a:schemeClr val="tx1"/>
                </a:solidFill>
              </a:rPr>
              <a:t>)</a:t>
            </a:r>
            <a:endParaRPr lang="en-CA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9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AU" dirty="0" smtClean="0"/>
              <a:t>Where did the wise man build his house?</a:t>
            </a:r>
            <a:endParaRPr lang="en-CA" dirty="0" smtClean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82579" y="4666129"/>
            <a:ext cx="8605922" cy="2191871"/>
          </a:xfrm>
        </p:spPr>
        <p:txBody>
          <a:bodyPr/>
          <a:lstStyle/>
          <a:p>
            <a:r>
              <a:rPr lang="en-AU" dirty="0" smtClean="0">
                <a:solidFill>
                  <a:schemeClr val="tx1"/>
                </a:solidFill>
              </a:rPr>
              <a:t>Answer:  On a rock </a:t>
            </a:r>
            <a:br>
              <a:rPr lang="en-AU" dirty="0" smtClean="0">
                <a:solidFill>
                  <a:schemeClr val="tx1"/>
                </a:solidFill>
              </a:rPr>
            </a:br>
            <a:r>
              <a:rPr lang="en-AU" dirty="0" smtClean="0">
                <a:solidFill>
                  <a:schemeClr val="tx1"/>
                </a:solidFill>
              </a:rPr>
              <a:t>(Matthew </a:t>
            </a:r>
            <a:r>
              <a:rPr lang="en-AU" dirty="0" err="1" smtClean="0">
                <a:solidFill>
                  <a:schemeClr val="tx1"/>
                </a:solidFill>
              </a:rPr>
              <a:t>7v24</a:t>
            </a:r>
            <a:r>
              <a:rPr lang="en-AU" dirty="0" smtClean="0">
                <a:solidFill>
                  <a:schemeClr val="tx1"/>
                </a:solidFill>
              </a:rPr>
              <a:t>)</a:t>
            </a:r>
            <a:endParaRPr lang="en-CA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10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AU" dirty="0" smtClean="0"/>
              <a:t>How long did the children of Israel have to wander in the wilderness for?</a:t>
            </a:r>
            <a:endParaRPr lang="en-CA" dirty="0" smtClean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82579" y="4666129"/>
            <a:ext cx="8605922" cy="2191871"/>
          </a:xfrm>
        </p:spPr>
        <p:txBody>
          <a:bodyPr/>
          <a:lstStyle/>
          <a:p>
            <a:r>
              <a:rPr lang="en-AU" dirty="0" smtClean="0">
                <a:solidFill>
                  <a:schemeClr val="tx1"/>
                </a:solidFill>
              </a:rPr>
              <a:t>Answer:  40 years </a:t>
            </a:r>
            <a:br>
              <a:rPr lang="en-AU" dirty="0" smtClean="0">
                <a:solidFill>
                  <a:schemeClr val="tx1"/>
                </a:solidFill>
              </a:rPr>
            </a:br>
            <a:r>
              <a:rPr lang="en-AU" dirty="0" smtClean="0">
                <a:solidFill>
                  <a:schemeClr val="tx1"/>
                </a:solidFill>
              </a:rPr>
              <a:t>(Numbers </a:t>
            </a:r>
            <a:r>
              <a:rPr lang="en-AU" dirty="0" err="1" smtClean="0">
                <a:solidFill>
                  <a:schemeClr val="tx1"/>
                </a:solidFill>
              </a:rPr>
              <a:t>32v13</a:t>
            </a:r>
            <a:r>
              <a:rPr lang="en-AU" dirty="0" smtClean="0">
                <a:solidFill>
                  <a:schemeClr val="tx1"/>
                </a:solidFill>
              </a:rPr>
              <a:t>)</a:t>
            </a:r>
            <a:endParaRPr lang="en-CA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11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82388" y="2300747"/>
            <a:ext cx="3729173" cy="1612347"/>
          </a:xfrm>
        </p:spPr>
        <p:txBody>
          <a:bodyPr>
            <a:normAutofit/>
          </a:bodyPr>
          <a:lstStyle/>
          <a:p>
            <a:pPr lvl="0"/>
            <a:r>
              <a:rPr lang="en-AU" dirty="0" smtClean="0"/>
              <a:t>Who am I?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82579" y="5191432"/>
            <a:ext cx="3610995" cy="1666568"/>
          </a:xfrm>
        </p:spPr>
        <p:txBody>
          <a:bodyPr>
            <a:normAutofit fontScale="92500" lnSpcReduction="10000"/>
          </a:bodyPr>
          <a:lstStyle/>
          <a:p>
            <a:r>
              <a:rPr lang="en-AU" dirty="0" smtClean="0">
                <a:solidFill>
                  <a:schemeClr val="tx1"/>
                </a:solidFill>
              </a:rPr>
              <a:t>Answer: </a:t>
            </a:r>
            <a:br>
              <a:rPr lang="en-AU" dirty="0" smtClean="0">
                <a:solidFill>
                  <a:schemeClr val="tx1"/>
                </a:solidFill>
              </a:rPr>
            </a:br>
            <a:r>
              <a:rPr lang="en-AU" dirty="0" smtClean="0">
                <a:solidFill>
                  <a:schemeClr val="tx1"/>
                </a:solidFill>
              </a:rPr>
              <a:t>Paul</a:t>
            </a:r>
            <a:endParaRPr lang="en-CA" dirty="0" smtClean="0">
              <a:solidFill>
                <a:schemeClr val="tx1"/>
              </a:solidFill>
            </a:endParaRPr>
          </a:p>
        </p:txBody>
      </p:sp>
      <p:pic>
        <p:nvPicPr>
          <p:cNvPr id="60418" name="Picture 2" descr="http://bibleencyclopedia.com/picturesjpeg/saul_blinded_by_the_light_from_heaven_and_1061-211.jpg"/>
          <p:cNvPicPr>
            <a:picLocks noChangeAspect="1" noChangeArrowheads="1"/>
          </p:cNvPicPr>
          <p:nvPr/>
        </p:nvPicPr>
        <p:blipFill>
          <a:blip r:embed="rId2" cstate="print"/>
          <a:srcRect b="6617"/>
          <a:stretch>
            <a:fillRect/>
          </a:stretch>
        </p:blipFill>
        <p:spPr bwMode="auto">
          <a:xfrm>
            <a:off x="4070555" y="1137213"/>
            <a:ext cx="5073445" cy="57207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12</a:t>
            </a:r>
            <a:endParaRPr lang="en-CA" dirty="0"/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282388" y="1600201"/>
            <a:ext cx="8606118" cy="2312894"/>
          </a:xfrm>
        </p:spPr>
        <p:txBody>
          <a:bodyPr/>
          <a:lstStyle/>
          <a:p>
            <a:pPr lvl="0"/>
            <a:r>
              <a:rPr lang="en-AU" dirty="0" smtClean="0"/>
              <a:t>How many tribes of Israel were there?</a:t>
            </a:r>
            <a:endParaRPr lang="en-CA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82579" y="4666129"/>
            <a:ext cx="8605922" cy="2191871"/>
          </a:xfrm>
        </p:spPr>
        <p:txBody>
          <a:bodyPr/>
          <a:lstStyle/>
          <a:p>
            <a:r>
              <a:rPr lang="en-AU" dirty="0" smtClean="0">
                <a:solidFill>
                  <a:schemeClr val="tx1"/>
                </a:solidFill>
              </a:rPr>
              <a:t>Answer:  12 (Genesis </a:t>
            </a:r>
            <a:r>
              <a:rPr lang="en-AU" dirty="0" err="1" smtClean="0">
                <a:solidFill>
                  <a:schemeClr val="tx1"/>
                </a:solidFill>
              </a:rPr>
              <a:t>49v28</a:t>
            </a:r>
            <a:r>
              <a:rPr lang="en-AU" dirty="0" smtClean="0">
                <a:solidFill>
                  <a:schemeClr val="tx1"/>
                </a:solidFill>
              </a:rPr>
              <a:t>)</a:t>
            </a:r>
            <a:endParaRPr lang="en-CA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13</a:t>
            </a:r>
            <a:endParaRPr lang="en-CA" dirty="0"/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282388" y="1600201"/>
            <a:ext cx="8606118" cy="2312894"/>
          </a:xfrm>
        </p:spPr>
        <p:txBody>
          <a:bodyPr>
            <a:normAutofit/>
          </a:bodyPr>
          <a:lstStyle/>
          <a:p>
            <a:pPr lvl="0"/>
            <a:r>
              <a:rPr lang="en-AU" dirty="0" smtClean="0"/>
              <a:t>How many books are in the Bible?</a:t>
            </a:r>
            <a:endParaRPr lang="en-CA" dirty="0" smtClean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82579" y="4666129"/>
            <a:ext cx="8605922" cy="2191871"/>
          </a:xfrm>
        </p:spPr>
        <p:txBody>
          <a:bodyPr/>
          <a:lstStyle/>
          <a:p>
            <a:r>
              <a:rPr lang="en-AU" dirty="0" smtClean="0">
                <a:solidFill>
                  <a:schemeClr val="tx1"/>
                </a:solidFill>
              </a:rPr>
              <a:t>Answer:  66</a:t>
            </a:r>
            <a:endParaRPr lang="en-CA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14</a:t>
            </a:r>
            <a:endParaRPr lang="en-CA" dirty="0"/>
          </a:p>
        </p:txBody>
      </p:sp>
      <p:sp>
        <p:nvSpPr>
          <p:cNvPr id="9" name="Content Placeholder 3"/>
          <p:cNvSpPr>
            <a:spLocks noGrp="1"/>
          </p:cNvSpPr>
          <p:nvPr>
            <p:ph idx="1"/>
          </p:nvPr>
        </p:nvSpPr>
        <p:spPr>
          <a:xfrm>
            <a:off x="282388" y="1600201"/>
            <a:ext cx="8606118" cy="2312894"/>
          </a:xfrm>
        </p:spPr>
        <p:txBody>
          <a:bodyPr/>
          <a:lstStyle/>
          <a:p>
            <a:pPr lvl="0"/>
            <a:r>
              <a:rPr lang="en-AU" dirty="0" smtClean="0"/>
              <a:t>Who had a donkey that spoke to him?</a:t>
            </a:r>
            <a:endParaRPr lang="en-CA" dirty="0" smtClean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82579" y="4666129"/>
            <a:ext cx="8605922" cy="2191871"/>
          </a:xfrm>
        </p:spPr>
        <p:txBody>
          <a:bodyPr/>
          <a:lstStyle/>
          <a:p>
            <a:r>
              <a:rPr lang="en-AU" dirty="0" smtClean="0">
                <a:solidFill>
                  <a:schemeClr val="tx1"/>
                </a:solidFill>
              </a:rPr>
              <a:t>Answer:  Balaam </a:t>
            </a:r>
            <a:br>
              <a:rPr lang="en-AU" dirty="0" smtClean="0">
                <a:solidFill>
                  <a:schemeClr val="tx1"/>
                </a:solidFill>
              </a:rPr>
            </a:br>
            <a:r>
              <a:rPr lang="en-AU" dirty="0" smtClean="0">
                <a:solidFill>
                  <a:schemeClr val="tx1"/>
                </a:solidFill>
              </a:rPr>
              <a:t>(Numbers </a:t>
            </a:r>
            <a:r>
              <a:rPr lang="en-AU" dirty="0" err="1" smtClean="0">
                <a:solidFill>
                  <a:schemeClr val="tx1"/>
                </a:solidFill>
              </a:rPr>
              <a:t>22v28</a:t>
            </a:r>
            <a:r>
              <a:rPr lang="en-AU" dirty="0" smtClean="0">
                <a:solidFill>
                  <a:schemeClr val="tx1"/>
                </a:solidFill>
              </a:rPr>
              <a:t>)</a:t>
            </a:r>
            <a:endParaRPr lang="en-CA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15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82388" y="2300747"/>
            <a:ext cx="3596438" cy="1612347"/>
          </a:xfrm>
        </p:spPr>
        <p:txBody>
          <a:bodyPr/>
          <a:lstStyle/>
          <a:p>
            <a:pPr lvl="0"/>
            <a:r>
              <a:rPr lang="en-AU" dirty="0" smtClean="0"/>
              <a:t>Who am I?</a:t>
            </a:r>
            <a:endParaRPr lang="en-CA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82579" y="5191432"/>
            <a:ext cx="3610995" cy="1666568"/>
          </a:xfrm>
        </p:spPr>
        <p:txBody>
          <a:bodyPr>
            <a:normAutofit fontScale="92500" lnSpcReduction="10000"/>
          </a:bodyPr>
          <a:lstStyle/>
          <a:p>
            <a:r>
              <a:rPr lang="en-AU" dirty="0" smtClean="0">
                <a:solidFill>
                  <a:schemeClr val="tx1"/>
                </a:solidFill>
              </a:rPr>
              <a:t>Answer:</a:t>
            </a:r>
            <a:br>
              <a:rPr lang="en-AU" dirty="0" smtClean="0">
                <a:solidFill>
                  <a:schemeClr val="tx1"/>
                </a:solidFill>
              </a:rPr>
            </a:br>
            <a:r>
              <a:rPr lang="en-AU" dirty="0" smtClean="0">
                <a:solidFill>
                  <a:schemeClr val="tx1"/>
                </a:solidFill>
              </a:rPr>
              <a:t>Samson</a:t>
            </a:r>
            <a:endParaRPr lang="en-CA" dirty="0" smtClean="0">
              <a:solidFill>
                <a:schemeClr val="tx1"/>
              </a:solidFill>
            </a:endParaRPr>
          </a:p>
        </p:txBody>
      </p:sp>
      <p:pic>
        <p:nvPicPr>
          <p:cNvPr id="61442" name="Picture 2" descr="http://static.comicvine.com/uploads/original/11111/111118999/3113533-8415285832-bible.jpg"/>
          <p:cNvPicPr>
            <a:picLocks noChangeAspect="1" noChangeArrowheads="1"/>
          </p:cNvPicPr>
          <p:nvPr/>
        </p:nvPicPr>
        <p:blipFill>
          <a:blip r:embed="rId2" cstate="print"/>
          <a:srcRect l="5500"/>
          <a:stretch>
            <a:fillRect/>
          </a:stretch>
        </p:blipFill>
        <p:spPr bwMode="auto">
          <a:xfrm>
            <a:off x="3944934" y="1268361"/>
            <a:ext cx="5199066" cy="52651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16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82388" y="1600201"/>
            <a:ext cx="8606118" cy="231289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AU" dirty="0" smtClean="0"/>
              <a:t>What was Judas given by the Jewish authorities to betray Jesus?</a:t>
            </a:r>
            <a:endParaRPr lang="en-CA" dirty="0" smtClean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82579" y="4666129"/>
            <a:ext cx="8605922" cy="2191871"/>
          </a:xfrm>
        </p:spPr>
        <p:txBody>
          <a:bodyPr/>
          <a:lstStyle/>
          <a:p>
            <a:r>
              <a:rPr lang="en-AU" dirty="0" smtClean="0">
                <a:solidFill>
                  <a:schemeClr val="tx1"/>
                </a:solidFill>
              </a:rPr>
              <a:t>Answer:  30 pieces of silver (Matthew </a:t>
            </a:r>
            <a:r>
              <a:rPr lang="en-AU" dirty="0" err="1" smtClean="0">
                <a:solidFill>
                  <a:schemeClr val="tx1"/>
                </a:solidFill>
              </a:rPr>
              <a:t>26v15</a:t>
            </a:r>
            <a:r>
              <a:rPr lang="en-AU" dirty="0" smtClean="0">
                <a:solidFill>
                  <a:schemeClr val="tx1"/>
                </a:solidFill>
              </a:rPr>
              <a:t>)</a:t>
            </a:r>
            <a:endParaRPr lang="en-CA" dirty="0" smtClean="0">
              <a:solidFill>
                <a:schemeClr val="tx1"/>
              </a:solidFill>
            </a:endParaRPr>
          </a:p>
          <a:p>
            <a:endParaRPr lang="en-CA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17</a:t>
            </a:r>
            <a:endParaRPr lang="en-CA" dirty="0"/>
          </a:p>
        </p:txBody>
      </p:sp>
      <p:sp>
        <p:nvSpPr>
          <p:cNvPr id="9" name="Content Placeholder 3"/>
          <p:cNvSpPr>
            <a:spLocks noGrp="1"/>
          </p:cNvSpPr>
          <p:nvPr>
            <p:ph idx="1"/>
          </p:nvPr>
        </p:nvSpPr>
        <p:spPr>
          <a:xfrm>
            <a:off x="282388" y="1600201"/>
            <a:ext cx="8606118" cy="2312894"/>
          </a:xfrm>
        </p:spPr>
        <p:txBody>
          <a:bodyPr/>
          <a:lstStyle/>
          <a:p>
            <a:pPr lvl="0"/>
            <a:r>
              <a:rPr lang="en-AU" dirty="0" smtClean="0"/>
              <a:t>Who was the youngest king to reign in the Bible?</a:t>
            </a:r>
            <a:endParaRPr lang="en-CA" dirty="0" smtClean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82579" y="4666129"/>
            <a:ext cx="8605922" cy="2191871"/>
          </a:xfrm>
        </p:spPr>
        <p:txBody>
          <a:bodyPr/>
          <a:lstStyle/>
          <a:p>
            <a:r>
              <a:rPr lang="en-AU" dirty="0" smtClean="0">
                <a:solidFill>
                  <a:schemeClr val="tx1"/>
                </a:solidFill>
              </a:rPr>
              <a:t>Answer:  </a:t>
            </a:r>
            <a:r>
              <a:rPr lang="en-AU" dirty="0" err="1" smtClean="0">
                <a:solidFill>
                  <a:schemeClr val="tx1"/>
                </a:solidFill>
              </a:rPr>
              <a:t>Joash</a:t>
            </a:r>
            <a:r>
              <a:rPr lang="en-AU" dirty="0" smtClean="0">
                <a:solidFill>
                  <a:schemeClr val="tx1"/>
                </a:solidFill>
              </a:rPr>
              <a:t> – only 7 years old (2 Chronicles </a:t>
            </a:r>
            <a:r>
              <a:rPr lang="en-AU" dirty="0" err="1" smtClean="0">
                <a:solidFill>
                  <a:schemeClr val="tx1"/>
                </a:solidFill>
              </a:rPr>
              <a:t>24v1</a:t>
            </a:r>
            <a:r>
              <a:rPr lang="en-AU" dirty="0" smtClean="0">
                <a:solidFill>
                  <a:schemeClr val="tx1"/>
                </a:solidFill>
              </a:rPr>
              <a:t>)</a:t>
            </a:r>
            <a:endParaRPr lang="en-CA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3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82388" y="2300747"/>
            <a:ext cx="4274864" cy="1612347"/>
          </a:xfrm>
        </p:spPr>
        <p:txBody>
          <a:bodyPr/>
          <a:lstStyle/>
          <a:p>
            <a:pPr lvl="0"/>
            <a:r>
              <a:rPr lang="en-AU" dirty="0" smtClean="0"/>
              <a:t>Who am I?</a:t>
            </a:r>
            <a:endParaRPr lang="en-CA" dirty="0" smtClean="0"/>
          </a:p>
        </p:txBody>
      </p:sp>
      <p:pic>
        <p:nvPicPr>
          <p:cNvPr id="1026" name="Picture 2" descr="http://biblestudyoutlines.org/wp-content/uploads/2013/08/noah_do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2723" y="1096297"/>
            <a:ext cx="4321277" cy="57617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18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Who </a:t>
            </a:r>
            <a:r>
              <a:rPr lang="en-CA" smtClean="0"/>
              <a:t>was swallowed </a:t>
            </a:r>
            <a:r>
              <a:rPr lang="en-CA" dirty="0" smtClean="0"/>
              <a:t>by a big fish?</a:t>
            </a:r>
            <a:endParaRPr lang="en-C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</a:rPr>
              <a:t>Answer:  Jonah (Jonah </a:t>
            </a:r>
            <a:r>
              <a:rPr lang="en-CA" dirty="0" err="1" smtClean="0">
                <a:solidFill>
                  <a:schemeClr val="tx1"/>
                </a:solidFill>
              </a:rPr>
              <a:t>1v17</a:t>
            </a:r>
            <a:r>
              <a:rPr lang="en-CA" dirty="0" smtClean="0">
                <a:solidFill>
                  <a:schemeClr val="tx1"/>
                </a:solidFill>
              </a:rPr>
              <a:t>)</a:t>
            </a:r>
            <a:endParaRPr lang="en-CA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19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AU" dirty="0" smtClean="0"/>
              <a:t>What were the Chaldean names for </a:t>
            </a:r>
            <a:r>
              <a:rPr lang="en-AU" dirty="0" err="1" smtClean="0"/>
              <a:t>Hananiah</a:t>
            </a:r>
            <a:r>
              <a:rPr lang="en-AU" dirty="0" smtClean="0"/>
              <a:t>, </a:t>
            </a:r>
            <a:r>
              <a:rPr lang="en-AU" dirty="0" err="1" smtClean="0"/>
              <a:t>Mishael</a:t>
            </a:r>
            <a:r>
              <a:rPr lang="en-AU" dirty="0" smtClean="0"/>
              <a:t>, </a:t>
            </a:r>
            <a:r>
              <a:rPr lang="en-AU" dirty="0" err="1" smtClean="0"/>
              <a:t>Azariah</a:t>
            </a:r>
            <a:r>
              <a:rPr lang="en-AU" dirty="0" smtClean="0"/>
              <a:t>?</a:t>
            </a:r>
            <a:endParaRPr lang="en-CA" dirty="0" smtClean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82579" y="4666129"/>
            <a:ext cx="8605922" cy="2191871"/>
          </a:xfrm>
        </p:spPr>
        <p:txBody>
          <a:bodyPr/>
          <a:lstStyle/>
          <a:p>
            <a:r>
              <a:rPr lang="en-AU" dirty="0" smtClean="0">
                <a:solidFill>
                  <a:schemeClr val="tx1"/>
                </a:solidFill>
              </a:rPr>
              <a:t>Answer:  Shadrach, Meshach </a:t>
            </a:r>
            <a:br>
              <a:rPr lang="en-AU" dirty="0" smtClean="0">
                <a:solidFill>
                  <a:schemeClr val="tx1"/>
                </a:solidFill>
              </a:rPr>
            </a:br>
            <a:r>
              <a:rPr lang="en-AU" dirty="0" smtClean="0">
                <a:solidFill>
                  <a:schemeClr val="tx1"/>
                </a:solidFill>
              </a:rPr>
              <a:t>and Abednego (Daniel </a:t>
            </a:r>
            <a:r>
              <a:rPr lang="en-AU" dirty="0" err="1" smtClean="0">
                <a:solidFill>
                  <a:schemeClr val="tx1"/>
                </a:solidFill>
              </a:rPr>
              <a:t>1v7</a:t>
            </a:r>
            <a:r>
              <a:rPr lang="en-AU" dirty="0" smtClean="0">
                <a:solidFill>
                  <a:schemeClr val="tx1"/>
                </a:solidFill>
              </a:rPr>
              <a:t>)</a:t>
            </a:r>
            <a:endParaRPr lang="en-CA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20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82387" y="2300747"/>
            <a:ext cx="4333857" cy="1612347"/>
          </a:xfrm>
        </p:spPr>
        <p:txBody>
          <a:bodyPr/>
          <a:lstStyle/>
          <a:p>
            <a:pPr lvl="0"/>
            <a:r>
              <a:rPr lang="en-AU" dirty="0" smtClean="0"/>
              <a:t>Who am I?</a:t>
            </a:r>
            <a:endParaRPr lang="en-CA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82579" y="5191432"/>
            <a:ext cx="4407408" cy="1666568"/>
          </a:xfrm>
        </p:spPr>
        <p:txBody>
          <a:bodyPr>
            <a:normAutofit fontScale="92500" lnSpcReduction="10000"/>
          </a:bodyPr>
          <a:lstStyle/>
          <a:p>
            <a:r>
              <a:rPr lang="en-AU" smtClean="0">
                <a:solidFill>
                  <a:schemeClr val="tx1"/>
                </a:solidFill>
              </a:rPr>
              <a:t>Answer:</a:t>
            </a:r>
            <a:br>
              <a:rPr lang="en-AU" smtClean="0">
                <a:solidFill>
                  <a:schemeClr val="tx1"/>
                </a:solidFill>
              </a:rPr>
            </a:br>
            <a:r>
              <a:rPr lang="en-AU" smtClean="0">
                <a:solidFill>
                  <a:schemeClr val="tx1"/>
                </a:solidFill>
              </a:rPr>
              <a:t>Moses</a:t>
            </a:r>
            <a:endParaRPr lang="en-CA" dirty="0" smtClean="0">
              <a:solidFill>
                <a:schemeClr val="tx1"/>
              </a:solidFill>
            </a:endParaRPr>
          </a:p>
        </p:txBody>
      </p:sp>
      <p:pic>
        <p:nvPicPr>
          <p:cNvPr id="62466" name="Picture 2" descr="http://jesusfootprints.files.wordpress.com/2011/07/moses1b.gif"/>
          <p:cNvPicPr>
            <a:picLocks noChangeAspect="1" noChangeArrowheads="1"/>
          </p:cNvPicPr>
          <p:nvPr/>
        </p:nvPicPr>
        <p:blipFill>
          <a:blip r:embed="rId2" cstate="print"/>
          <a:srcRect l="19828"/>
          <a:stretch>
            <a:fillRect/>
          </a:stretch>
        </p:blipFill>
        <p:spPr bwMode="auto">
          <a:xfrm>
            <a:off x="5029200" y="1278582"/>
            <a:ext cx="4114800" cy="5299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1732217"/>
            <a:ext cx="7772400" cy="3960659"/>
          </a:xfrm>
        </p:spPr>
        <p:txBody>
          <a:bodyPr/>
          <a:lstStyle/>
          <a:p>
            <a:r>
              <a:rPr lang="en-CA" dirty="0" smtClean="0"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The End</a:t>
            </a:r>
            <a:br>
              <a:rPr lang="en-CA" dirty="0" smtClean="0"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</a:br>
            <a:r>
              <a:rPr lang="en-CA" sz="16600" dirty="0" smtClean="0">
                <a:solidFill>
                  <a:schemeClr val="tx1"/>
                </a:solidFill>
                <a:effectLst>
                  <a:glow rad="228600">
                    <a:srgbClr val="FFFF00">
                      <a:alpha val="40000"/>
                    </a:srgbClr>
                  </a:glow>
                </a:effectLst>
                <a:sym typeface="Wingdings" pitchFamily="2" charset="2"/>
              </a:rPr>
              <a:t></a:t>
            </a:r>
            <a:endParaRPr lang="en-CA" dirty="0">
              <a:solidFill>
                <a:schemeClr val="tx1"/>
              </a:solidFill>
              <a:effectLst>
                <a:glow rad="228600">
                  <a:srgbClr val="FFFF00">
                    <a:alpha val="40000"/>
                  </a:srgb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4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 smtClean="0"/>
              <a:t>What did John the Baptist wear clothing made out of?</a:t>
            </a: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5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 smtClean="0"/>
              <a:t>Who was the oldest person in the Bible?</a:t>
            </a: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6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 smtClean="0"/>
              <a:t>Where did Jesus turn water into wine?</a:t>
            </a: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7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82388" y="2300747"/>
            <a:ext cx="4274864" cy="1612347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AU" sz="9600" dirty="0" smtClean="0"/>
              <a:t>Who am I?</a:t>
            </a:r>
          </a:p>
          <a:p>
            <a:pPr lvl="0"/>
            <a:r>
              <a:rPr lang="en-AU" dirty="0" smtClean="0"/>
              <a:t>(the lady in the picture)</a:t>
            </a:r>
            <a:endParaRPr lang="en-CA" dirty="0" smtClean="0"/>
          </a:p>
        </p:txBody>
      </p:sp>
      <p:pic>
        <p:nvPicPr>
          <p:cNvPr id="59394" name="Picture 2" descr="http://eborg3.com/Bible-Alphabetical/R/600-Rahab-Spi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57775" y="1143000"/>
            <a:ext cx="4086225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8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 smtClean="0"/>
              <a:t>What was Esther’s Hebrew name?</a:t>
            </a: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2392</TotalTime>
  <Words>520</Words>
  <Application>Microsoft Office PowerPoint</Application>
  <PresentationFormat>On-screen Show (4:3)</PresentationFormat>
  <Paragraphs>106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Slide 1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Question 11</vt:lpstr>
      <vt:lpstr>Question 12</vt:lpstr>
      <vt:lpstr>Question 13</vt:lpstr>
      <vt:lpstr>Question 14</vt:lpstr>
      <vt:lpstr>Question 15</vt:lpstr>
      <vt:lpstr>Question 16</vt:lpstr>
      <vt:lpstr>Question 17</vt:lpstr>
      <vt:lpstr>Question 18</vt:lpstr>
      <vt:lpstr>Question 19</vt:lpstr>
      <vt:lpstr>Question 20</vt:lpstr>
      <vt:lpstr>ANSWERS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Question 11</vt:lpstr>
      <vt:lpstr>Question 12</vt:lpstr>
      <vt:lpstr>Question 13</vt:lpstr>
      <vt:lpstr>Question 14</vt:lpstr>
      <vt:lpstr>Question 15</vt:lpstr>
      <vt:lpstr>Question 16</vt:lpstr>
      <vt:lpstr>Question 17</vt:lpstr>
      <vt:lpstr>Question 18</vt:lpstr>
      <vt:lpstr>Question 19</vt:lpstr>
      <vt:lpstr>Question 20</vt:lpstr>
      <vt:lpstr>The End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Genius or Stooge?</dc:title>
  <dc:creator>Linda</dc:creator>
  <cp:lastModifiedBy>Dan&amp;Linda</cp:lastModifiedBy>
  <cp:revision>129</cp:revision>
  <dcterms:created xsi:type="dcterms:W3CDTF">2010-12-22T15:57:26Z</dcterms:created>
  <dcterms:modified xsi:type="dcterms:W3CDTF">2018-11-09T14:00:43Z</dcterms:modified>
</cp:coreProperties>
</file>