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4" r:id="rId3"/>
    <p:sldId id="266" r:id="rId4"/>
    <p:sldId id="258" r:id="rId5"/>
    <p:sldId id="269" r:id="rId6"/>
    <p:sldId id="270" r:id="rId7"/>
    <p:sldId id="272" r:id="rId8"/>
    <p:sldId id="271" r:id="rId9"/>
    <p:sldId id="273" r:id="rId10"/>
    <p:sldId id="275" r:id="rId11"/>
    <p:sldId id="276" r:id="rId12"/>
    <p:sldId id="277" r:id="rId13"/>
    <p:sldId id="278" r:id="rId14"/>
    <p:sldId id="27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3F66-0131-4F5D-A675-521B85B0DB64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DFCE-7D44-48EA-8362-09F06A39C3F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3867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3F66-0131-4F5D-A675-521B85B0DB64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DFCE-7D44-48EA-8362-09F06A39C3F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4158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3F66-0131-4F5D-A675-521B85B0DB64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DFCE-7D44-48EA-8362-09F06A39C3F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85159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3F66-0131-4F5D-A675-521B85B0DB64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DFCE-7D44-48EA-8362-09F06A39C3F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13065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3F66-0131-4F5D-A675-521B85B0DB64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DFCE-7D44-48EA-8362-09F06A39C3F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528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3F66-0131-4F5D-A675-521B85B0DB64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DFCE-7D44-48EA-8362-09F06A39C3F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7670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3F66-0131-4F5D-A675-521B85B0DB64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DFCE-7D44-48EA-8362-09F06A39C3F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17213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3F66-0131-4F5D-A675-521B85B0DB64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DFCE-7D44-48EA-8362-09F06A39C3F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1725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3F66-0131-4F5D-A675-521B85B0DB64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DFCE-7D44-48EA-8362-09F06A39C3F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9596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3F66-0131-4F5D-A675-521B85B0DB64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DFCE-7D44-48EA-8362-09F06A39C3F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89877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3F66-0131-4F5D-A675-521B85B0DB64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DFCE-7D44-48EA-8362-09F06A39C3F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74157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3F66-0131-4F5D-A675-521B85B0DB64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DFCE-7D44-48EA-8362-09F06A39C3F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4948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3312368"/>
          </a:xfrm>
        </p:spPr>
        <p:txBody>
          <a:bodyPr>
            <a:normAutofit fontScale="90000"/>
          </a:bodyPr>
          <a:lstStyle/>
          <a:p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sz="6700" b="1" dirty="0"/>
              <a:t>Song &amp; Praise Evening</a:t>
            </a:r>
            <a:r>
              <a:rPr lang="en-CA" sz="6700" dirty="0"/>
              <a:t/>
            </a:r>
            <a:br>
              <a:rPr lang="en-CA" sz="6700" dirty="0"/>
            </a:br>
            <a:r>
              <a:rPr lang="en-CA" sz="6700" dirty="0"/>
              <a:t/>
            </a:r>
            <a:br>
              <a:rPr lang="en-CA" sz="6700" dirty="0"/>
            </a:br>
            <a:r>
              <a:rPr lang="en-CA" sz="6700" dirty="0"/>
              <a:t/>
            </a:r>
            <a:br>
              <a:rPr lang="en-CA" sz="6700" dirty="0"/>
            </a:br>
            <a:r>
              <a:rPr lang="en-CA" sz="6700" b="1" dirty="0"/>
              <a:t>THEME: PRAYER</a:t>
            </a:r>
            <a:br>
              <a:rPr lang="en-CA" sz="6700" b="1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51216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Lord Of All </a:t>
            </a:r>
            <a:r>
              <a:rPr lang="en-CA" sz="2800" dirty="0"/>
              <a:t>(Sister Sharon Carroll)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Lord of all we give you glory</a:t>
            </a:r>
          </a:p>
          <a:p>
            <a:pPr marL="0" indent="0">
              <a:buNone/>
            </a:pPr>
            <a:r>
              <a:rPr lang="en-CA" sz="2800" dirty="0"/>
              <a:t>For the wondrous things you’ve done;</a:t>
            </a:r>
          </a:p>
          <a:p>
            <a:pPr marL="0" indent="0">
              <a:buNone/>
            </a:pPr>
            <a:r>
              <a:rPr lang="en-CA" sz="2800" dirty="0"/>
              <a:t>Bringing hope and our salvation,</a:t>
            </a:r>
          </a:p>
          <a:p>
            <a:pPr marL="0" indent="0">
              <a:buNone/>
            </a:pPr>
            <a:r>
              <a:rPr lang="en-CA" sz="2800" dirty="0"/>
              <a:t>Through the offering of your Son.</a:t>
            </a:r>
          </a:p>
          <a:p>
            <a:pPr marL="0" indent="0">
              <a:buNone/>
            </a:pPr>
            <a:r>
              <a:rPr lang="en-CA" sz="2800" dirty="0"/>
              <a:t>For we’re called to be Christ’s brethren,</a:t>
            </a:r>
          </a:p>
          <a:p>
            <a:pPr marL="0" indent="0">
              <a:buNone/>
            </a:pPr>
            <a:r>
              <a:rPr lang="en-CA" sz="2800" dirty="0"/>
              <a:t>And we’re called to be your sons,</a:t>
            </a:r>
          </a:p>
          <a:p>
            <a:pPr marL="0" indent="0">
              <a:buNone/>
            </a:pPr>
            <a:r>
              <a:rPr lang="en-CA" sz="2800" dirty="0"/>
              <a:t>If we give you our obedience,</a:t>
            </a:r>
          </a:p>
          <a:p>
            <a:pPr marL="0" indent="0">
              <a:buNone/>
            </a:pPr>
            <a:r>
              <a:rPr lang="en-CA" sz="2800" dirty="0"/>
              <a:t>Serving you alone in love.</a:t>
            </a:r>
          </a:p>
        </p:txBody>
      </p:sp>
    </p:spTree>
    <p:extLst>
      <p:ext uri="{BB962C8B-B14F-4D97-AF65-F5344CB8AC3E}">
        <p14:creationId xmlns="" xmlns:p14="http://schemas.microsoft.com/office/powerpoint/2010/main" val="50246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When our faith is weak and failing,</a:t>
            </a:r>
          </a:p>
          <a:p>
            <a:pPr marL="0" indent="0">
              <a:buNone/>
            </a:pPr>
            <a:r>
              <a:rPr lang="en-CA" dirty="0"/>
              <a:t>Trials and burdens hard to bear;</a:t>
            </a:r>
          </a:p>
          <a:p>
            <a:pPr marL="0" indent="0">
              <a:buNone/>
            </a:pPr>
            <a:r>
              <a:rPr lang="en-CA" dirty="0"/>
              <a:t>You’re the strong One who can save us,</a:t>
            </a:r>
          </a:p>
          <a:p>
            <a:pPr marL="0" indent="0">
              <a:buNone/>
            </a:pPr>
            <a:r>
              <a:rPr lang="en-CA" dirty="0"/>
              <a:t>If we turn to you in prayer.</a:t>
            </a:r>
          </a:p>
          <a:p>
            <a:pPr marL="0" indent="0">
              <a:buNone/>
            </a:pPr>
            <a:r>
              <a:rPr lang="en-CA" dirty="0"/>
              <a:t>You’re the Rock that’s true and faithful,</a:t>
            </a:r>
          </a:p>
          <a:p>
            <a:pPr marL="0" indent="0">
              <a:buNone/>
            </a:pPr>
            <a:r>
              <a:rPr lang="en-CA" dirty="0"/>
              <a:t>On your Word we can depend;</a:t>
            </a:r>
          </a:p>
          <a:p>
            <a:pPr marL="0" indent="0">
              <a:buNone/>
            </a:pPr>
            <a:r>
              <a:rPr lang="en-CA" dirty="0"/>
              <a:t>For you’ve given this assurance</a:t>
            </a:r>
          </a:p>
          <a:p>
            <a:pPr marL="0" indent="0">
              <a:buNone/>
            </a:pPr>
            <a:r>
              <a:rPr lang="en-CA" dirty="0"/>
              <a:t>Raising Jesus from the dead.</a:t>
            </a:r>
          </a:p>
        </p:txBody>
      </p:sp>
    </p:spTree>
    <p:extLst>
      <p:ext uri="{BB962C8B-B14F-4D97-AF65-F5344CB8AC3E}">
        <p14:creationId xmlns="" xmlns:p14="http://schemas.microsoft.com/office/powerpoint/2010/main" val="3867593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How long Heavenly Father,</a:t>
            </a:r>
          </a:p>
          <a:p>
            <a:pPr marL="0" indent="0">
              <a:buNone/>
            </a:pPr>
            <a:r>
              <a:rPr lang="en-CA" dirty="0"/>
              <a:t>Till we see your Son?</a:t>
            </a:r>
          </a:p>
          <a:p>
            <a:pPr marL="0" indent="0">
              <a:buNone/>
            </a:pPr>
            <a:r>
              <a:rPr lang="en-CA" dirty="0"/>
              <a:t>Hasten the day when we all shall be as one.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Lord of all we give you glory,</a:t>
            </a:r>
          </a:p>
          <a:p>
            <a:pPr marL="0" indent="0">
              <a:buNone/>
            </a:pPr>
            <a:r>
              <a:rPr lang="en-CA" dirty="0"/>
              <a:t>We will praise your Name on high</a:t>
            </a:r>
          </a:p>
          <a:p>
            <a:pPr marL="0" indent="0">
              <a:buNone/>
            </a:pPr>
            <a:r>
              <a:rPr lang="en-CA" dirty="0"/>
              <a:t>You’re the Rock of our salvation,</a:t>
            </a:r>
          </a:p>
          <a:p>
            <a:pPr marL="0" indent="0">
              <a:buNone/>
            </a:pPr>
            <a:r>
              <a:rPr lang="en-CA" dirty="0"/>
              <a:t>Who has bought us with a price.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12354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We’ll press onward, ever onward</a:t>
            </a:r>
          </a:p>
          <a:p>
            <a:pPr marL="0" indent="0">
              <a:buNone/>
            </a:pPr>
            <a:r>
              <a:rPr lang="en-CA" dirty="0"/>
              <a:t>To receive the glorious prize</a:t>
            </a:r>
          </a:p>
          <a:p>
            <a:pPr marL="0" indent="0">
              <a:buNone/>
            </a:pPr>
            <a:r>
              <a:rPr lang="en-CA" dirty="0"/>
              <a:t>Following our master’s footsteps,</a:t>
            </a:r>
          </a:p>
          <a:p>
            <a:pPr marL="0" indent="0">
              <a:buNone/>
            </a:pPr>
            <a:r>
              <a:rPr lang="en-CA" dirty="0"/>
              <a:t>Leading to eternal life.</a:t>
            </a:r>
          </a:p>
          <a:p>
            <a:pPr marL="0" indent="0">
              <a:buNone/>
            </a:pPr>
            <a:r>
              <a:rPr lang="en-CA" dirty="0"/>
              <a:t>For this world can offer nothing,</a:t>
            </a:r>
          </a:p>
          <a:p>
            <a:pPr marL="0" indent="0">
              <a:buNone/>
            </a:pPr>
            <a:r>
              <a:rPr lang="en-CA" dirty="0"/>
              <a:t>To compare to this great prize,</a:t>
            </a:r>
          </a:p>
          <a:p>
            <a:pPr marL="0" indent="0">
              <a:buNone/>
            </a:pPr>
            <a:r>
              <a:rPr lang="en-CA" dirty="0"/>
              <a:t>So let’s run the race with patience</a:t>
            </a:r>
          </a:p>
          <a:p>
            <a:pPr marL="0" indent="0">
              <a:buNone/>
            </a:pPr>
            <a:r>
              <a:rPr lang="en-CA" dirty="0"/>
              <a:t>To obtain a crown of life.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227908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Help us keep ourselves from idols,</a:t>
            </a:r>
          </a:p>
          <a:p>
            <a:pPr marL="0" indent="0">
              <a:buNone/>
            </a:pPr>
            <a:r>
              <a:rPr lang="en-CA" dirty="0"/>
              <a:t>True to God our hearts remain</a:t>
            </a:r>
          </a:p>
          <a:p>
            <a:pPr marL="0" indent="0">
              <a:buNone/>
            </a:pPr>
            <a:r>
              <a:rPr lang="en-CA" dirty="0"/>
              <a:t>And what </a:t>
            </a:r>
            <a:r>
              <a:rPr lang="en-CA" dirty="0" err="1"/>
              <a:t>e’er</a:t>
            </a:r>
            <a:r>
              <a:rPr lang="en-CA" dirty="0"/>
              <a:t> we do, in all things,</a:t>
            </a:r>
          </a:p>
          <a:p>
            <a:pPr marL="0" indent="0">
              <a:buNone/>
            </a:pPr>
            <a:r>
              <a:rPr lang="en-CA"/>
              <a:t>May we </a:t>
            </a:r>
            <a:r>
              <a:rPr lang="en-CA" dirty="0"/>
              <a:t>glorify your name.</a:t>
            </a:r>
          </a:p>
        </p:txBody>
      </p:sp>
    </p:spTree>
    <p:extLst>
      <p:ext uri="{BB962C8B-B14F-4D97-AF65-F5344CB8AC3E}">
        <p14:creationId xmlns="" xmlns:p14="http://schemas.microsoft.com/office/powerpoint/2010/main" val="327684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/>
              <a:t>5. Supplication For The Coming Kingdom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CA" sz="12800" dirty="0"/>
              <a:t>Poem: </a:t>
            </a:r>
            <a:r>
              <a:rPr lang="en-CA" sz="12800" i="1" dirty="0"/>
              <a:t>“Thy Kingdom Come” </a:t>
            </a:r>
          </a:p>
          <a:p>
            <a:pPr marL="457200" lvl="1" indent="0">
              <a:buNone/>
            </a:pPr>
            <a:r>
              <a:rPr lang="en-CA" sz="9200" i="1" dirty="0"/>
              <a:t>		</a:t>
            </a:r>
            <a:r>
              <a:rPr lang="en-CA" sz="9200" dirty="0"/>
              <a:t>(Sister Marguerite Curry)</a:t>
            </a:r>
          </a:p>
          <a:p>
            <a:endParaRPr lang="en-CA" sz="9800" dirty="0"/>
          </a:p>
          <a:p>
            <a:r>
              <a:rPr lang="en-CA" sz="12800" dirty="0"/>
              <a:t>Scripture Reading:  Isaiah 35:1-10</a:t>
            </a:r>
          </a:p>
          <a:p>
            <a:endParaRPr lang="en-CA" sz="9800" dirty="0"/>
          </a:p>
          <a:p>
            <a:r>
              <a:rPr lang="en-CA" sz="12800" dirty="0"/>
              <a:t>Closing Hymn 266 (please stand)</a:t>
            </a:r>
            <a:endParaRPr lang="en-CA" sz="12800" i="1" dirty="0"/>
          </a:p>
          <a:p>
            <a:pPr marL="0" indent="0">
              <a:buNone/>
            </a:pPr>
            <a:r>
              <a:rPr lang="en-CA" sz="12800" i="1" dirty="0"/>
              <a:t>	“Lord we wait the time of blessing”</a:t>
            </a:r>
          </a:p>
          <a:p>
            <a:pPr marL="0" indent="0">
              <a:buNone/>
            </a:pPr>
            <a:endParaRPr lang="en-CA" sz="12800" i="1" dirty="0"/>
          </a:p>
          <a:p>
            <a:r>
              <a:rPr lang="en-CA" sz="12800" dirty="0"/>
              <a:t>Closing </a:t>
            </a:r>
            <a:r>
              <a:rPr lang="en-CA" sz="12800" dirty="0" smtClean="0"/>
              <a:t>Prayer</a:t>
            </a:r>
            <a:endParaRPr lang="en-CA" sz="12800" dirty="0"/>
          </a:p>
          <a:p>
            <a:pPr marL="0" indent="0">
              <a:buNone/>
            </a:pPr>
            <a:r>
              <a:rPr lang="en-CA" sz="12800" dirty="0"/>
              <a:t> 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76385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Rejoice in hope,</a:t>
            </a:r>
            <a:r>
              <a:rPr lang="en-CA" dirty="0"/>
              <a:t/>
            </a:r>
            <a:br>
              <a:rPr lang="en-CA" dirty="0"/>
            </a:br>
            <a:r>
              <a:rPr lang="en-US" i="1" dirty="0"/>
              <a:t>Be patient in tribulation,</a:t>
            </a:r>
            <a:r>
              <a:rPr lang="en-CA" dirty="0"/>
              <a:t/>
            </a:r>
            <a:br>
              <a:rPr lang="en-CA" dirty="0"/>
            </a:br>
            <a:r>
              <a:rPr lang="en-US" i="1" dirty="0"/>
              <a:t>Be constant in prayer.</a:t>
            </a:r>
            <a:r>
              <a:rPr lang="en-CA" dirty="0"/>
              <a:t/>
            </a:r>
            <a:br>
              <a:rPr lang="en-CA" dirty="0"/>
            </a:br>
            <a:r>
              <a:rPr lang="en-US" sz="3100" i="1" dirty="0"/>
              <a:t>Romans 12:12</a:t>
            </a:r>
            <a:r>
              <a:rPr lang="en-CA" sz="3100" dirty="0"/>
              <a:t/>
            </a:r>
            <a:br>
              <a:rPr lang="en-CA" sz="3100" dirty="0"/>
            </a:br>
            <a:endParaRPr lang="en-CA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585665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1363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PRAYER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CA" dirty="0"/>
          </a:p>
          <a:p>
            <a:pPr marL="514350" indent="-514350">
              <a:buAutoNum type="arabicPeriod"/>
            </a:pPr>
            <a:r>
              <a:rPr lang="en-CA" dirty="0"/>
              <a:t>Lord, Teach Us To Pray</a:t>
            </a:r>
          </a:p>
          <a:p>
            <a:pPr marL="514350" indent="-514350">
              <a:buAutoNum type="arabicPeriod"/>
            </a:pPr>
            <a:r>
              <a:rPr lang="en-CA" dirty="0"/>
              <a:t>Prayers In Personal Trials &amp; For Others</a:t>
            </a:r>
          </a:p>
          <a:p>
            <a:pPr marL="514350" indent="-514350">
              <a:buAutoNum type="arabicPeriod"/>
            </a:pPr>
            <a:r>
              <a:rPr lang="en-CA" dirty="0"/>
              <a:t>Prayers For Forgiveness</a:t>
            </a:r>
          </a:p>
          <a:p>
            <a:pPr marL="514350" indent="-514350">
              <a:buAutoNum type="arabicPeriod"/>
            </a:pPr>
            <a:r>
              <a:rPr lang="en-CA" dirty="0"/>
              <a:t>Thanksgiving For Our </a:t>
            </a:r>
            <a:r>
              <a:rPr lang="en-CA" sz="3200" dirty="0"/>
              <a:t>Hope in Christ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Supplication For The Coming Kingdom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80266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PRAYER - Opening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3400" dirty="0"/>
          </a:p>
          <a:p>
            <a:r>
              <a:rPr lang="en-CA" sz="3400" dirty="0"/>
              <a:t>Opening Reading:  I Kings 8:22-30, 38-40</a:t>
            </a:r>
          </a:p>
          <a:p>
            <a:endParaRPr lang="en-CA" sz="3400" dirty="0"/>
          </a:p>
          <a:p>
            <a:r>
              <a:rPr lang="en-CA" sz="3400" dirty="0"/>
              <a:t>Opening Hymn 153 </a:t>
            </a:r>
            <a:r>
              <a:rPr lang="en-CA" sz="2800" dirty="0"/>
              <a:t>(green book, please stand)</a:t>
            </a:r>
          </a:p>
          <a:p>
            <a:pPr marL="0" indent="0">
              <a:buNone/>
            </a:pPr>
            <a:r>
              <a:rPr lang="en-CA" sz="3400" i="1" dirty="0"/>
              <a:t>	“Lord, when we meet to worship </a:t>
            </a:r>
            <a:r>
              <a:rPr lang="en-CA" sz="3400" i="1" dirty="0" smtClean="0"/>
              <a:t>thee”</a:t>
            </a:r>
          </a:p>
          <a:p>
            <a:pPr marL="0" indent="0">
              <a:buNone/>
            </a:pPr>
            <a:endParaRPr lang="en-CA" sz="3400" i="1" dirty="0" smtClean="0"/>
          </a:p>
          <a:p>
            <a:r>
              <a:rPr lang="en-CA" sz="3400" dirty="0" smtClean="0"/>
              <a:t>Opening Prayer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48797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1. Lord, Teach Us To Pray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400" dirty="0"/>
              <a:t>Scripture Readings:  </a:t>
            </a:r>
          </a:p>
          <a:p>
            <a:pPr marL="0" indent="0">
              <a:buNone/>
            </a:pPr>
            <a:r>
              <a:rPr lang="en-CA" sz="3400" dirty="0"/>
              <a:t>	Luke 11:1; Matthew 6:5-15</a:t>
            </a:r>
          </a:p>
          <a:p>
            <a:pPr marL="0" indent="0">
              <a:buNone/>
            </a:pPr>
            <a:endParaRPr lang="en-CA" sz="3400" dirty="0"/>
          </a:p>
          <a:p>
            <a:r>
              <a:rPr lang="en-CA" sz="3400" dirty="0"/>
              <a:t>Poem: </a:t>
            </a:r>
            <a:r>
              <a:rPr lang="en-CA" sz="3400" i="1" dirty="0"/>
              <a:t>“Safe and True” </a:t>
            </a:r>
            <a:r>
              <a:rPr lang="en-CA" sz="3400" dirty="0"/>
              <a:t>(</a:t>
            </a:r>
            <a:r>
              <a:rPr lang="en-CA" sz="2800" dirty="0"/>
              <a:t>Sister Marguerite Curry)</a:t>
            </a:r>
            <a:endParaRPr lang="en-CA" sz="3400" dirty="0"/>
          </a:p>
          <a:p>
            <a:endParaRPr lang="en-CA" dirty="0"/>
          </a:p>
          <a:p>
            <a:r>
              <a:rPr lang="en-CA" sz="3400" dirty="0"/>
              <a:t>Hymn 161 (green book, remain seated)</a:t>
            </a:r>
          </a:p>
          <a:p>
            <a:pPr marL="0" indent="0">
              <a:buNone/>
            </a:pPr>
            <a:r>
              <a:rPr lang="en-CA" sz="3400" i="1" dirty="0"/>
              <a:t>	“Our Father which art in heaven”</a:t>
            </a:r>
          </a:p>
        </p:txBody>
      </p:sp>
    </p:spTree>
    <p:extLst>
      <p:ext uri="{BB962C8B-B14F-4D97-AF65-F5344CB8AC3E}">
        <p14:creationId xmlns="" xmlns:p14="http://schemas.microsoft.com/office/powerpoint/2010/main" val="203809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2. Prayers in Personal Trials </a:t>
            </a:r>
            <a:br>
              <a:rPr lang="en-CA" b="1" dirty="0"/>
            </a:br>
            <a:r>
              <a:rPr lang="en-CA" b="1" dirty="0"/>
              <a:t>&amp; For Others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CA" sz="3400" dirty="0"/>
              <a:t>Scripture Readings:  Psalm 5:1-3; Psalm 42</a:t>
            </a:r>
          </a:p>
          <a:p>
            <a:r>
              <a:rPr lang="en-CA" sz="3400" dirty="0"/>
              <a:t>Hymn 155 (please remain seated)</a:t>
            </a:r>
          </a:p>
          <a:p>
            <a:pPr marL="457200" lvl="1" indent="0">
              <a:buNone/>
            </a:pPr>
            <a:r>
              <a:rPr lang="en-CA" sz="3400" i="1" dirty="0"/>
              <a:t>“Lord, who Thyself has bidden us to pray”</a:t>
            </a:r>
          </a:p>
          <a:p>
            <a:pPr>
              <a:lnSpc>
                <a:spcPct val="150000"/>
              </a:lnSpc>
            </a:pPr>
            <a:r>
              <a:rPr lang="en-CA" sz="3400" dirty="0"/>
              <a:t>Scripture Readings: </a:t>
            </a:r>
            <a:r>
              <a:rPr lang="en-CA" sz="3300" dirty="0"/>
              <a:t>Psalm 40; James 5:13-20</a:t>
            </a:r>
          </a:p>
          <a:p>
            <a:r>
              <a:rPr lang="en-CA" sz="3400" dirty="0"/>
              <a:t>Hymn 136 (please stand)</a:t>
            </a:r>
          </a:p>
          <a:p>
            <a:pPr marL="0" indent="0">
              <a:buNone/>
            </a:pPr>
            <a:r>
              <a:rPr lang="en-CA" sz="3400" dirty="0"/>
              <a:t>	</a:t>
            </a:r>
            <a:r>
              <a:rPr lang="en-CA" sz="3400" i="1" dirty="0"/>
              <a:t>“Father, hear the prayer we offer”</a:t>
            </a:r>
          </a:p>
        </p:txBody>
      </p:sp>
    </p:spTree>
    <p:extLst>
      <p:ext uri="{BB962C8B-B14F-4D97-AF65-F5344CB8AC3E}">
        <p14:creationId xmlns="" xmlns:p14="http://schemas.microsoft.com/office/powerpoint/2010/main" val="2301535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3. Prayers For Forgiveness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Poem </a:t>
            </a:r>
            <a:r>
              <a:rPr lang="en-CA" sz="2800" dirty="0"/>
              <a:t>(Author: J. Morse)</a:t>
            </a:r>
          </a:p>
          <a:p>
            <a:r>
              <a:rPr lang="en-CA" dirty="0"/>
              <a:t>Scripture Reading: Psalm 51</a:t>
            </a:r>
          </a:p>
          <a:p>
            <a:r>
              <a:rPr lang="en-CA" dirty="0"/>
              <a:t>Hymn 152 (green book, remain seated)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i="1" dirty="0"/>
              <a:t>“Lord, when we bend before thy throne”</a:t>
            </a:r>
          </a:p>
          <a:p>
            <a:r>
              <a:rPr lang="en-CA" dirty="0"/>
              <a:t>Prayer for those in trials &amp; for </a:t>
            </a:r>
            <a:r>
              <a:rPr lang="en-CA" dirty="0" smtClean="0"/>
              <a:t>forgiveness </a:t>
            </a:r>
            <a:r>
              <a:rPr lang="en-CA" sz="2800" dirty="0" smtClean="0"/>
              <a:t>(</a:t>
            </a:r>
            <a:r>
              <a:rPr lang="en-CA" sz="2800" dirty="0"/>
              <a:t>remain seated)</a:t>
            </a:r>
          </a:p>
          <a:p>
            <a:r>
              <a:rPr lang="en-CA" dirty="0"/>
              <a:t>Meditational Hymn, </a:t>
            </a:r>
            <a:r>
              <a:rPr lang="en-CA" i="1" dirty="0"/>
              <a:t>“Pray One For Another</a:t>
            </a:r>
            <a:r>
              <a:rPr lang="en-CA" i="1" dirty="0" smtClean="0"/>
              <a:t>”, written by Bro. Dan Osborn</a:t>
            </a:r>
            <a:r>
              <a:rPr lang="en-CA" dirty="0" smtClean="0"/>
              <a:t> </a:t>
            </a:r>
            <a:r>
              <a:rPr lang="en-CA" sz="2800" dirty="0"/>
              <a:t>(please listen</a:t>
            </a:r>
            <a:r>
              <a:rPr lang="en-CA" sz="2800" dirty="0" smtClean="0"/>
              <a:t>)</a:t>
            </a:r>
            <a:endParaRPr lang="en-CA" sz="2000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968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CA" sz="2800" dirty="0"/>
              <a:t>Meditational Hymn:</a:t>
            </a:r>
            <a:br>
              <a:rPr lang="en-CA" sz="2800" dirty="0"/>
            </a:br>
            <a:r>
              <a:rPr lang="en-CA" sz="2800" dirty="0"/>
              <a:t>Pray One For Another </a:t>
            </a:r>
            <a:r>
              <a:rPr lang="en-CA" sz="1400" dirty="0"/>
              <a:t>(Dan Osborn)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CA" dirty="0"/>
              <a:t>Confess your faults, one to another, and pray one for another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CA" dirty="0"/>
              <a:t>That ye may be healed, that ye may be healed.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CA" dirty="0"/>
              <a:t>Confess your faults, one to another, and pray one for another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CA" dirty="0"/>
              <a:t>That ye may be healed, that ye may be healed.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CA" dirty="0"/>
              <a:t>The effectual fervent prayer of a righteous man availeth much.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CA" dirty="0"/>
              <a:t>The effectual fervent prayer of a righteous man availeth much.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CA" dirty="0"/>
              <a:t>Confess your faults one to another,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CA" dirty="0"/>
              <a:t>And pray one for another.</a:t>
            </a:r>
          </a:p>
          <a:p>
            <a:pPr marL="0" indent="0">
              <a:lnSpc>
                <a:spcPct val="120000"/>
              </a:lnSpc>
              <a:buNone/>
            </a:pPr>
            <a:endParaRPr lang="en-CA" dirty="0"/>
          </a:p>
          <a:p>
            <a:pPr marL="0" indent="0">
              <a:lnSpc>
                <a:spcPct val="120000"/>
              </a:lnSpc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756078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4. Thanksgiving For </a:t>
            </a:r>
            <a:br>
              <a:rPr lang="en-CA" b="1" dirty="0"/>
            </a:br>
            <a:r>
              <a:rPr lang="en-CA" b="1" dirty="0"/>
              <a:t>Our Hope In Christ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Poem: </a:t>
            </a:r>
            <a:r>
              <a:rPr lang="en-CA" i="1" dirty="0"/>
              <a:t>“The Saviour’s Plea” </a:t>
            </a:r>
            <a:r>
              <a:rPr lang="en-CA" sz="2400" dirty="0"/>
              <a:t>(Sister Marguerite Curry)</a:t>
            </a:r>
          </a:p>
          <a:p>
            <a:endParaRPr lang="en-CA" dirty="0"/>
          </a:p>
          <a:p>
            <a:r>
              <a:rPr lang="en-CA" dirty="0"/>
              <a:t>Scripture Reading: Romans 5:1-11</a:t>
            </a:r>
          </a:p>
          <a:p>
            <a:endParaRPr lang="en-CA" dirty="0"/>
          </a:p>
          <a:p>
            <a:r>
              <a:rPr lang="en-CA" dirty="0"/>
              <a:t>Song of Praise, </a:t>
            </a:r>
            <a:r>
              <a:rPr lang="en-CA" i="1" dirty="0"/>
              <a:t>“Lord of all we give you glory”</a:t>
            </a:r>
          </a:p>
          <a:p>
            <a:pPr marL="0" indent="0">
              <a:buNone/>
            </a:pPr>
            <a:r>
              <a:rPr lang="en-CA" i="1" dirty="0"/>
              <a:t>	</a:t>
            </a:r>
            <a:r>
              <a:rPr lang="en-CA" dirty="0"/>
              <a:t>(please stand, music on chairs </a:t>
            </a:r>
          </a:p>
          <a:p>
            <a:pPr marL="0" indent="0">
              <a:buNone/>
            </a:pPr>
            <a:r>
              <a:rPr lang="en-CA" dirty="0"/>
              <a:t>	 and words displayed on the screen)</a:t>
            </a:r>
          </a:p>
        </p:txBody>
      </p:sp>
    </p:spTree>
    <p:extLst>
      <p:ext uri="{BB962C8B-B14F-4D97-AF65-F5344CB8AC3E}">
        <p14:creationId xmlns="" xmlns:p14="http://schemas.microsoft.com/office/powerpoint/2010/main" val="326643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3074</TotalTime>
  <Words>521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Song &amp; Praise Evening   THEME: PRAYER    </vt:lpstr>
      <vt:lpstr>  Rejoice in hope, Be patient in tribulation, Be constant in prayer. Romans 12:12 </vt:lpstr>
      <vt:lpstr>PRAYER</vt:lpstr>
      <vt:lpstr>PRAYER - Opening</vt:lpstr>
      <vt:lpstr>1. Lord, Teach Us To Pray</vt:lpstr>
      <vt:lpstr>2. Prayers in Personal Trials  &amp; For Others </vt:lpstr>
      <vt:lpstr>3. Prayers For Forgiveness</vt:lpstr>
      <vt:lpstr>Meditational Hymn: Pray One For Another (Dan Osborn)</vt:lpstr>
      <vt:lpstr>4. Thanksgiving For  Our Hope In Christ </vt:lpstr>
      <vt:lpstr>Lord Of All (Sister Sharon Carroll)</vt:lpstr>
      <vt:lpstr>Slide 11</vt:lpstr>
      <vt:lpstr>Slide 12</vt:lpstr>
      <vt:lpstr>Slide 13</vt:lpstr>
      <vt:lpstr>Slide 14</vt:lpstr>
      <vt:lpstr>5. Supplication For The Coming Kingdom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</dc:creator>
  <cp:lastModifiedBy>Dan&amp;Linda</cp:lastModifiedBy>
  <cp:revision>48</cp:revision>
  <dcterms:created xsi:type="dcterms:W3CDTF">2016-03-29T18:19:33Z</dcterms:created>
  <dcterms:modified xsi:type="dcterms:W3CDTF">2018-11-28T14:58:05Z</dcterms:modified>
</cp:coreProperties>
</file>