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6699"/>
    <a:srgbClr val="EEECE1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57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52-4002-4B1E-8610-EE8F9FBCDE4E}" type="datetimeFigureOut">
              <a:rPr lang="en-CA" smtClean="0"/>
              <a:pPr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385-27AF-4E33-8A13-339FD5ADE2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52-4002-4B1E-8610-EE8F9FBCDE4E}" type="datetimeFigureOut">
              <a:rPr lang="en-CA" smtClean="0"/>
              <a:pPr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385-27AF-4E33-8A13-339FD5ADE2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52-4002-4B1E-8610-EE8F9FBCDE4E}" type="datetimeFigureOut">
              <a:rPr lang="en-CA" smtClean="0"/>
              <a:pPr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385-27AF-4E33-8A13-339FD5ADE2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52-4002-4B1E-8610-EE8F9FBCDE4E}" type="datetimeFigureOut">
              <a:rPr lang="en-CA" smtClean="0"/>
              <a:pPr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385-27AF-4E33-8A13-339FD5ADE2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52-4002-4B1E-8610-EE8F9FBCDE4E}" type="datetimeFigureOut">
              <a:rPr lang="en-CA" smtClean="0"/>
              <a:pPr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385-27AF-4E33-8A13-339FD5ADE2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52-4002-4B1E-8610-EE8F9FBCDE4E}" type="datetimeFigureOut">
              <a:rPr lang="en-CA" smtClean="0"/>
              <a:pPr/>
              <a:t>2018-11-14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385-27AF-4E33-8A13-339FD5ADE2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52-4002-4B1E-8610-EE8F9FBCDE4E}" type="datetimeFigureOut">
              <a:rPr lang="en-CA" smtClean="0"/>
              <a:pPr/>
              <a:t>2018-11-14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385-27AF-4E33-8A13-339FD5ADE2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52-4002-4B1E-8610-EE8F9FBCDE4E}" type="datetimeFigureOut">
              <a:rPr lang="en-CA" smtClean="0"/>
              <a:pPr/>
              <a:t>2018-11-14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385-27AF-4E33-8A13-339FD5ADE2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52-4002-4B1E-8610-EE8F9FBCDE4E}" type="datetimeFigureOut">
              <a:rPr lang="en-CA" smtClean="0"/>
              <a:pPr/>
              <a:t>2018-11-14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385-27AF-4E33-8A13-339FD5ADE2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52-4002-4B1E-8610-EE8F9FBCDE4E}" type="datetimeFigureOut">
              <a:rPr lang="en-CA" smtClean="0"/>
              <a:pPr/>
              <a:t>2018-11-14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385-27AF-4E33-8A13-339FD5ADE2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7852-4002-4B1E-8610-EE8F9FBCDE4E}" type="datetimeFigureOut">
              <a:rPr lang="en-CA" smtClean="0"/>
              <a:pPr/>
              <a:t>2018-11-14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D385-27AF-4E33-8A13-339FD5ADE21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7852-4002-4B1E-8610-EE8F9FBCDE4E}" type="datetimeFigureOut">
              <a:rPr lang="en-CA" smtClean="0"/>
              <a:pPr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FD385-27AF-4E33-8A13-339FD5ADE21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order, Flower, Plant, Nature, Deco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32" y="15767"/>
            <a:ext cx="4303985" cy="3184634"/>
          </a:xfrm>
          <a:prstGeom prst="rect">
            <a:avLst/>
          </a:prstGeom>
          <a:noFill/>
        </p:spPr>
      </p:pic>
      <p:sp>
        <p:nvSpPr>
          <p:cNvPr id="59" name="Rectangle 58"/>
          <p:cNvSpPr/>
          <p:nvPr/>
        </p:nvSpPr>
        <p:spPr>
          <a:xfrm>
            <a:off x="716074" y="1225504"/>
            <a:ext cx="2949846" cy="73451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noFill/>
                  <a:prstDash val="solid"/>
                </a:ln>
                <a:solidFill>
                  <a:srgbClr val="FFC000"/>
                </a:solidFill>
                <a:latin typeface="Janda Apple Cobbler" pitchFamily="2" charset="0"/>
              </a:rPr>
              <a:t>~ made with love ~</a:t>
            </a:r>
            <a:endParaRPr lang="en-US" sz="2400" b="1" cap="none" spc="0" dirty="0">
              <a:ln w="10541" cmpd="sng">
                <a:noFill/>
                <a:prstDash val="solid"/>
              </a:ln>
              <a:solidFill>
                <a:srgbClr val="FFC000"/>
              </a:solidFill>
              <a:effectLst/>
              <a:latin typeface="Janda Apple Cobbler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97107" y="1167945"/>
            <a:ext cx="1787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rgbClr val="006600"/>
                </a:solidFill>
                <a:latin typeface="Return To Sender" pitchFamily="2" charset="0"/>
                <a:ea typeface="Return To Sender" pitchFamily="2" charset="0"/>
              </a:rPr>
              <a:t>FOR YOU</a:t>
            </a:r>
            <a:endParaRPr lang="en-CA" sz="4400" dirty="0">
              <a:solidFill>
                <a:srgbClr val="006600"/>
              </a:solidFill>
              <a:latin typeface="Return To Sender" pitchFamily="2" charset="0"/>
              <a:ea typeface="Return To Sender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85652" y="2112406"/>
            <a:ext cx="3107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 smtClean="0">
                <a:solidFill>
                  <a:schemeClr val="accent6">
                    <a:lumMod val="50000"/>
                  </a:schemeClr>
                </a:solidFill>
                <a:latin typeface="a song for jennifer" pitchFamily="2" charset="0"/>
              </a:rPr>
              <a:t>From ____________________</a:t>
            </a:r>
            <a:endParaRPr lang="en-CA" dirty="0">
              <a:solidFill>
                <a:schemeClr val="accent6">
                  <a:lumMod val="50000"/>
                </a:schemeClr>
              </a:solidFill>
              <a:latin typeface="a song for jennifer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25631" y="502363"/>
            <a:ext cx="397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100" dirty="0" smtClean="0">
                <a:solidFill>
                  <a:schemeClr val="accent6">
                    <a:lumMod val="75000"/>
                  </a:schemeClr>
                </a:solidFill>
                <a:latin typeface="a song for jennifer" pitchFamily="2" charset="0"/>
              </a:rPr>
              <a:t>Dear ____________________</a:t>
            </a:r>
            <a:endParaRPr lang="en-CA" sz="2100" dirty="0">
              <a:solidFill>
                <a:schemeClr val="accent6">
                  <a:lumMod val="75000"/>
                </a:schemeClr>
              </a:solidFill>
              <a:latin typeface="a song for jennifer" pitchFamily="2" charset="0"/>
            </a:endParaRPr>
          </a:p>
        </p:txBody>
      </p:sp>
      <p:pic>
        <p:nvPicPr>
          <p:cNvPr id="31" name="Picture 2" descr="Border, Flower, Plant, Nature, Deco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8483" y="31532"/>
            <a:ext cx="4303985" cy="3184634"/>
          </a:xfrm>
          <a:prstGeom prst="rect">
            <a:avLst/>
          </a:prstGeom>
          <a:noFill/>
        </p:spPr>
      </p:pic>
      <p:sp>
        <p:nvSpPr>
          <p:cNvPr id="32" name="Rectangle 31"/>
          <p:cNvSpPr/>
          <p:nvPr/>
        </p:nvSpPr>
        <p:spPr>
          <a:xfrm>
            <a:off x="5493025" y="1241269"/>
            <a:ext cx="2949846" cy="73451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noFill/>
                  <a:prstDash val="solid"/>
                </a:ln>
                <a:solidFill>
                  <a:srgbClr val="FFC000"/>
                </a:solidFill>
                <a:latin typeface="Janda Apple Cobbler" pitchFamily="2" charset="0"/>
              </a:rPr>
              <a:t>~ made with love ~</a:t>
            </a:r>
            <a:endParaRPr lang="en-US" sz="2400" b="1" cap="none" spc="0" dirty="0">
              <a:ln w="10541" cmpd="sng">
                <a:noFill/>
                <a:prstDash val="solid"/>
              </a:ln>
              <a:solidFill>
                <a:srgbClr val="FFC000"/>
              </a:solidFill>
              <a:effectLst/>
              <a:latin typeface="Janda Apple Cobbler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74058" y="1183710"/>
            <a:ext cx="1787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rgbClr val="006600"/>
                </a:solidFill>
                <a:latin typeface="Return To Sender" pitchFamily="2" charset="0"/>
                <a:ea typeface="Return To Sender" pitchFamily="2" charset="0"/>
              </a:rPr>
              <a:t>FOR YOU</a:t>
            </a:r>
            <a:endParaRPr lang="en-CA" sz="4400" dirty="0">
              <a:solidFill>
                <a:srgbClr val="006600"/>
              </a:solidFill>
              <a:latin typeface="Return To Sender" pitchFamily="2" charset="0"/>
              <a:ea typeface="Return To Sender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62603" y="2128171"/>
            <a:ext cx="3107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 smtClean="0">
                <a:solidFill>
                  <a:schemeClr val="accent6">
                    <a:lumMod val="50000"/>
                  </a:schemeClr>
                </a:solidFill>
                <a:latin typeface="a song for jennifer" pitchFamily="2" charset="0"/>
              </a:rPr>
              <a:t>From ____________________</a:t>
            </a:r>
            <a:endParaRPr lang="en-CA" dirty="0">
              <a:solidFill>
                <a:schemeClr val="accent6">
                  <a:lumMod val="50000"/>
                </a:schemeClr>
              </a:solidFill>
              <a:latin typeface="a song for jennifer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02582" y="518128"/>
            <a:ext cx="397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100" dirty="0" smtClean="0">
                <a:solidFill>
                  <a:schemeClr val="accent6">
                    <a:lumMod val="75000"/>
                  </a:schemeClr>
                </a:solidFill>
                <a:latin typeface="a song for jennifer" pitchFamily="2" charset="0"/>
              </a:rPr>
              <a:t>Dear ____________________</a:t>
            </a:r>
            <a:endParaRPr lang="en-CA" sz="2100" dirty="0">
              <a:solidFill>
                <a:schemeClr val="accent6">
                  <a:lumMod val="75000"/>
                </a:schemeClr>
              </a:solidFill>
              <a:latin typeface="a song for jennifer" pitchFamily="2" charset="0"/>
            </a:endParaRPr>
          </a:p>
        </p:txBody>
      </p:sp>
      <p:pic>
        <p:nvPicPr>
          <p:cNvPr id="39" name="Picture 2" descr="Border, Flower, Plant, Nature, Deco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32" y="3626069"/>
            <a:ext cx="4303985" cy="3184634"/>
          </a:xfrm>
          <a:prstGeom prst="rect">
            <a:avLst/>
          </a:prstGeom>
          <a:noFill/>
        </p:spPr>
      </p:pic>
      <p:sp>
        <p:nvSpPr>
          <p:cNvPr id="40" name="Rectangle 39"/>
          <p:cNvSpPr/>
          <p:nvPr/>
        </p:nvSpPr>
        <p:spPr>
          <a:xfrm>
            <a:off x="716074" y="4835806"/>
            <a:ext cx="2949846" cy="73451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noFill/>
                  <a:prstDash val="solid"/>
                </a:ln>
                <a:solidFill>
                  <a:srgbClr val="FFC000"/>
                </a:solidFill>
                <a:latin typeface="Janda Apple Cobbler" pitchFamily="2" charset="0"/>
              </a:rPr>
              <a:t>~ made with love ~</a:t>
            </a:r>
            <a:endParaRPr lang="en-US" sz="2400" b="1" cap="none" spc="0" dirty="0">
              <a:ln w="10541" cmpd="sng">
                <a:noFill/>
                <a:prstDash val="solid"/>
              </a:ln>
              <a:solidFill>
                <a:srgbClr val="FFC000"/>
              </a:solidFill>
              <a:effectLst/>
              <a:latin typeface="Janda Apple Cobbler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97107" y="4778247"/>
            <a:ext cx="1787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rgbClr val="006600"/>
                </a:solidFill>
                <a:latin typeface="Return To Sender" pitchFamily="2" charset="0"/>
                <a:ea typeface="Return To Sender" pitchFamily="2" charset="0"/>
              </a:rPr>
              <a:t>FOR YOU</a:t>
            </a:r>
            <a:endParaRPr lang="en-CA" sz="4400" dirty="0">
              <a:solidFill>
                <a:srgbClr val="006600"/>
              </a:solidFill>
              <a:latin typeface="Return To Sender" pitchFamily="2" charset="0"/>
              <a:ea typeface="Return To Sender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85652" y="5722708"/>
            <a:ext cx="3107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 smtClean="0">
                <a:solidFill>
                  <a:schemeClr val="accent6">
                    <a:lumMod val="50000"/>
                  </a:schemeClr>
                </a:solidFill>
                <a:latin typeface="a song for jennifer" pitchFamily="2" charset="0"/>
              </a:rPr>
              <a:t>From ____________________</a:t>
            </a:r>
            <a:endParaRPr lang="en-CA" dirty="0">
              <a:solidFill>
                <a:schemeClr val="accent6">
                  <a:lumMod val="50000"/>
                </a:schemeClr>
              </a:solidFill>
              <a:latin typeface="a song for jennifer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5631" y="4112665"/>
            <a:ext cx="397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100" dirty="0" smtClean="0">
                <a:solidFill>
                  <a:schemeClr val="accent6">
                    <a:lumMod val="75000"/>
                  </a:schemeClr>
                </a:solidFill>
                <a:latin typeface="a song for jennifer" pitchFamily="2" charset="0"/>
              </a:rPr>
              <a:t>Dear ____________________</a:t>
            </a:r>
            <a:endParaRPr lang="en-CA" sz="2100" dirty="0">
              <a:solidFill>
                <a:schemeClr val="accent6">
                  <a:lumMod val="75000"/>
                </a:schemeClr>
              </a:solidFill>
              <a:latin typeface="a song for jennifer" pitchFamily="2" charset="0"/>
            </a:endParaRPr>
          </a:p>
        </p:txBody>
      </p:sp>
      <p:pic>
        <p:nvPicPr>
          <p:cNvPr id="44" name="Picture 2" descr="Border, Flower, Plant, Nature, Deco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8483" y="3641834"/>
            <a:ext cx="4303985" cy="3184634"/>
          </a:xfrm>
          <a:prstGeom prst="rect">
            <a:avLst/>
          </a:prstGeom>
          <a:noFill/>
        </p:spPr>
      </p:pic>
      <p:sp>
        <p:nvSpPr>
          <p:cNvPr id="45" name="Rectangle 44"/>
          <p:cNvSpPr/>
          <p:nvPr/>
        </p:nvSpPr>
        <p:spPr>
          <a:xfrm>
            <a:off x="5493025" y="4851571"/>
            <a:ext cx="2949846" cy="73451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noFill/>
                  <a:prstDash val="solid"/>
                </a:ln>
                <a:solidFill>
                  <a:srgbClr val="FFC000"/>
                </a:solidFill>
                <a:latin typeface="Janda Apple Cobbler" pitchFamily="2" charset="0"/>
              </a:rPr>
              <a:t>~ made with love ~</a:t>
            </a:r>
            <a:endParaRPr lang="en-US" sz="2400" b="1" cap="none" spc="0" dirty="0">
              <a:ln w="10541" cmpd="sng">
                <a:noFill/>
                <a:prstDash val="solid"/>
              </a:ln>
              <a:solidFill>
                <a:srgbClr val="FFC000"/>
              </a:solidFill>
              <a:effectLst/>
              <a:latin typeface="Janda Apple Cobbler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74058" y="4794012"/>
            <a:ext cx="1787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rgbClr val="006600"/>
                </a:solidFill>
                <a:latin typeface="Return To Sender" pitchFamily="2" charset="0"/>
                <a:ea typeface="Return To Sender" pitchFamily="2" charset="0"/>
              </a:rPr>
              <a:t>FOR YOU</a:t>
            </a:r>
            <a:endParaRPr lang="en-CA" sz="4400" dirty="0">
              <a:solidFill>
                <a:srgbClr val="006600"/>
              </a:solidFill>
              <a:latin typeface="Return To Sender" pitchFamily="2" charset="0"/>
              <a:ea typeface="Return To Sender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62603" y="5738473"/>
            <a:ext cx="3107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 smtClean="0">
                <a:solidFill>
                  <a:schemeClr val="accent6">
                    <a:lumMod val="50000"/>
                  </a:schemeClr>
                </a:solidFill>
                <a:latin typeface="a song for jennifer" pitchFamily="2" charset="0"/>
              </a:rPr>
              <a:t>From ____________________</a:t>
            </a:r>
            <a:endParaRPr lang="en-CA" dirty="0">
              <a:solidFill>
                <a:schemeClr val="accent6">
                  <a:lumMod val="50000"/>
                </a:schemeClr>
              </a:solidFill>
              <a:latin typeface="a song for jennifer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002582" y="4128430"/>
            <a:ext cx="397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100" dirty="0" smtClean="0">
                <a:solidFill>
                  <a:schemeClr val="accent6">
                    <a:lumMod val="75000"/>
                  </a:schemeClr>
                </a:solidFill>
                <a:latin typeface="a song for jennifer" pitchFamily="2" charset="0"/>
              </a:rPr>
              <a:t>Dear ____________________</a:t>
            </a:r>
            <a:endParaRPr lang="en-CA" sz="2100" dirty="0">
              <a:solidFill>
                <a:schemeClr val="accent6">
                  <a:lumMod val="75000"/>
                </a:schemeClr>
              </a:solidFill>
              <a:latin typeface="a song for jennifer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vectorstock.com/i/composite/98,42/autumn-leaves-border-vector-3479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49" y="23749"/>
            <a:ext cx="4227617" cy="31350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2930" y="1220048"/>
            <a:ext cx="3669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solidFill>
                  <a:srgbClr val="FF3300"/>
                </a:solidFill>
                <a:latin typeface="Script MT Bold" pitchFamily="66" charset="0"/>
              </a:rPr>
              <a:t>Thinking of you.</a:t>
            </a:r>
            <a:endParaRPr lang="en-CA" sz="2800" dirty="0">
              <a:solidFill>
                <a:srgbClr val="FF3300"/>
              </a:solidFill>
              <a:latin typeface="Script MT Bold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84" y="1891462"/>
            <a:ext cx="2903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solidFill>
                  <a:srgbClr val="F8A764"/>
                </a:solidFill>
                <a:latin typeface="Bernard MT Condensed" pitchFamily="18" charset="0"/>
              </a:rPr>
              <a:t>With love from: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46304" y="390158"/>
            <a:ext cx="782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solidFill>
                  <a:schemeClr val="accent6">
                    <a:lumMod val="50000"/>
                  </a:schemeClr>
                </a:solidFill>
                <a:latin typeface="Bernard MT Condensed" pitchFamily="18" charset="0"/>
              </a:rPr>
              <a:t>To:</a:t>
            </a:r>
          </a:p>
        </p:txBody>
      </p:sp>
      <p:pic>
        <p:nvPicPr>
          <p:cNvPr id="17" name="Picture 2" descr="https://cdn.vectorstock.com/i/composite/98,42/autumn-leaves-border-vector-3479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2633" y="23750"/>
            <a:ext cx="4227617" cy="3135087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5171814" y="1220049"/>
            <a:ext cx="3669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solidFill>
                  <a:srgbClr val="FF3300"/>
                </a:solidFill>
                <a:latin typeface="Script MT Bold" pitchFamily="66" charset="0"/>
              </a:rPr>
              <a:t>Thinking of you.</a:t>
            </a:r>
            <a:endParaRPr lang="en-CA" sz="2800" dirty="0">
              <a:solidFill>
                <a:srgbClr val="FF3300"/>
              </a:solidFill>
              <a:latin typeface="Script MT Bold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54768" y="1891463"/>
            <a:ext cx="2903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solidFill>
                  <a:srgbClr val="F8A764"/>
                </a:solidFill>
                <a:latin typeface="Bernard MT Condensed" pitchFamily="18" charset="0"/>
              </a:rPr>
              <a:t>With love from: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15188" y="390159"/>
            <a:ext cx="782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solidFill>
                  <a:schemeClr val="accent6">
                    <a:lumMod val="50000"/>
                  </a:schemeClr>
                </a:solidFill>
                <a:latin typeface="Bernard MT Condensed" pitchFamily="18" charset="0"/>
              </a:rPr>
              <a:t>To:</a:t>
            </a:r>
          </a:p>
        </p:txBody>
      </p:sp>
      <p:pic>
        <p:nvPicPr>
          <p:cNvPr id="21" name="Picture 2" descr="https://cdn.vectorstock.com/i/composite/98,42/autumn-leaves-border-vector-3479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50" y="3699162"/>
            <a:ext cx="4227617" cy="3135087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02931" y="4895461"/>
            <a:ext cx="3669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solidFill>
                  <a:srgbClr val="FF3300"/>
                </a:solidFill>
                <a:latin typeface="Script MT Bold" pitchFamily="66" charset="0"/>
              </a:rPr>
              <a:t>Thinking of you.</a:t>
            </a:r>
            <a:endParaRPr lang="en-CA" sz="2800" dirty="0">
              <a:solidFill>
                <a:srgbClr val="FF3300"/>
              </a:solidFill>
              <a:latin typeface="Script MT Bold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85" y="5566875"/>
            <a:ext cx="2903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solidFill>
                  <a:srgbClr val="F8A764"/>
                </a:solidFill>
                <a:latin typeface="Bernard MT Condensed" pitchFamily="18" charset="0"/>
              </a:rPr>
              <a:t>With love from: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46305" y="4065571"/>
            <a:ext cx="782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solidFill>
                  <a:schemeClr val="accent6">
                    <a:lumMod val="50000"/>
                  </a:schemeClr>
                </a:solidFill>
                <a:latin typeface="Bernard MT Condensed" pitchFamily="18" charset="0"/>
              </a:rPr>
              <a:t>To:</a:t>
            </a:r>
          </a:p>
        </p:txBody>
      </p:sp>
      <p:pic>
        <p:nvPicPr>
          <p:cNvPr id="25" name="Picture 2" descr="https://cdn.vectorstock.com/i/composite/98,42/autumn-leaves-border-vector-3479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2634" y="3699163"/>
            <a:ext cx="4227617" cy="3135087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171815" y="4895462"/>
            <a:ext cx="3669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solidFill>
                  <a:srgbClr val="FF3300"/>
                </a:solidFill>
                <a:latin typeface="Script MT Bold" pitchFamily="66" charset="0"/>
              </a:rPr>
              <a:t>Thinking of you.</a:t>
            </a:r>
            <a:endParaRPr lang="en-CA" sz="2800" dirty="0">
              <a:solidFill>
                <a:srgbClr val="FF3300"/>
              </a:solidFill>
              <a:latin typeface="Script MT Bold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54769" y="5566876"/>
            <a:ext cx="2903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solidFill>
                  <a:srgbClr val="F8A764"/>
                </a:solidFill>
                <a:latin typeface="Bernard MT Condensed" pitchFamily="18" charset="0"/>
              </a:rPr>
              <a:t>With love from: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15189" y="4065572"/>
            <a:ext cx="782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solidFill>
                  <a:schemeClr val="accent6">
                    <a:lumMod val="50000"/>
                  </a:schemeClr>
                </a:solidFill>
                <a:latin typeface="Bernard MT Condensed" pitchFamily="18" charset="0"/>
              </a:rPr>
              <a:t>To: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thecutestblogontheblock.com/wp-content/uploads/2013/01/chalkboard-charmer-free-2-column-background.jpg"/>
          <p:cNvPicPr>
            <a:picLocks noChangeAspect="1" noChangeArrowheads="1"/>
          </p:cNvPicPr>
          <p:nvPr/>
        </p:nvPicPr>
        <p:blipFill>
          <a:blip r:embed="rId2" cstate="print"/>
          <a:srcRect l="23901" t="11906" r="23580" b="13217"/>
          <a:stretch>
            <a:fillRect/>
          </a:stretch>
        </p:blipFill>
        <p:spPr bwMode="auto">
          <a:xfrm>
            <a:off x="27295" y="27295"/>
            <a:ext cx="4320000" cy="307949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12372" y="1521238"/>
            <a:ext cx="2949846" cy="73451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noFill/>
                  <a:prstDash val="solid"/>
                </a:ln>
                <a:solidFill>
                  <a:srgbClr val="33CCFF"/>
                </a:solidFill>
                <a:latin typeface="Janda Apple Cobbler" pitchFamily="2" charset="0"/>
              </a:rPr>
              <a:t>~ made with love ~</a:t>
            </a:r>
            <a:endParaRPr lang="en-US" sz="2400" b="1" cap="none" spc="0" dirty="0">
              <a:ln w="10541" cmpd="sng">
                <a:noFill/>
                <a:prstDash val="solid"/>
              </a:ln>
              <a:solidFill>
                <a:srgbClr val="33CCFF"/>
              </a:solidFill>
              <a:effectLst/>
              <a:latin typeface="Janda Apple Cobbler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3405" y="1558275"/>
            <a:ext cx="1787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rgbClr val="FFFF00"/>
                </a:solidFill>
                <a:latin typeface="Return To Sender" pitchFamily="2" charset="0"/>
                <a:ea typeface="Return To Sender" pitchFamily="2" charset="0"/>
              </a:rPr>
              <a:t>FOR YOU</a:t>
            </a:r>
            <a:endParaRPr lang="en-CA" sz="4400" dirty="0">
              <a:solidFill>
                <a:srgbClr val="FFFF00"/>
              </a:solidFill>
              <a:latin typeface="Return To Sender" pitchFamily="2" charset="0"/>
              <a:ea typeface="Return To Sende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759" y="2479186"/>
            <a:ext cx="293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 song for jennifer" pitchFamily="2" charset="0"/>
              </a:rPr>
              <a:t>From:</a:t>
            </a:r>
            <a:endParaRPr lang="en-CA" sz="2400" dirty="0">
              <a:solidFill>
                <a:schemeClr val="accent5">
                  <a:lumMod val="60000"/>
                  <a:lumOff val="40000"/>
                </a:schemeClr>
              </a:solidFill>
              <a:latin typeface="a song for jennifer" pitchFamily="2" charset="0"/>
            </a:endParaRPr>
          </a:p>
        </p:txBody>
      </p:sp>
      <p:pic>
        <p:nvPicPr>
          <p:cNvPr id="8" name="Picture 2" descr="http://www.clker.com/cliparts/V/E/0/U/0/V/slant-pink-heart-outline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9159" y="145544"/>
            <a:ext cx="326174" cy="360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90318" y="100188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 2"/>
              </a:rPr>
              <a:t></a:t>
            </a:r>
            <a:endParaRPr lang="en-CA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2" descr="http://www.clker.com/cliparts/V/E/0/U/0/V/slant-pink-heart-outline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75184">
            <a:off x="2389667" y="145544"/>
            <a:ext cx="326175" cy="360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28759" y="624661"/>
            <a:ext cx="293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92D050"/>
                </a:solidFill>
                <a:latin typeface="a song for jennifer" pitchFamily="2" charset="0"/>
              </a:rPr>
              <a:t>Dear:</a:t>
            </a:r>
            <a:endParaRPr lang="en-CA" sz="2400" dirty="0">
              <a:solidFill>
                <a:srgbClr val="92D050"/>
              </a:solidFill>
              <a:latin typeface="a song for jennifer" pitchFamily="2" charset="0"/>
            </a:endParaRPr>
          </a:p>
        </p:txBody>
      </p:sp>
      <p:pic>
        <p:nvPicPr>
          <p:cNvPr id="12" name="Picture 6" descr="http://thecutestblogontheblock.com/wp-content/uploads/2013/01/chalkboard-charmer-free-2-column-background.jpg"/>
          <p:cNvPicPr>
            <a:picLocks noChangeAspect="1" noChangeArrowheads="1"/>
          </p:cNvPicPr>
          <p:nvPr/>
        </p:nvPicPr>
        <p:blipFill>
          <a:blip r:embed="rId2" cstate="print"/>
          <a:srcRect l="23901" t="11906" r="23580" b="13217"/>
          <a:stretch>
            <a:fillRect/>
          </a:stretch>
        </p:blipFill>
        <p:spPr bwMode="auto">
          <a:xfrm>
            <a:off x="4796704" y="27296"/>
            <a:ext cx="4320000" cy="3079496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481781" y="1521239"/>
            <a:ext cx="2949846" cy="73451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noFill/>
                  <a:prstDash val="solid"/>
                </a:ln>
                <a:solidFill>
                  <a:srgbClr val="33CCFF"/>
                </a:solidFill>
                <a:latin typeface="Janda Apple Cobbler" pitchFamily="2" charset="0"/>
              </a:rPr>
              <a:t>~ made with love ~</a:t>
            </a:r>
            <a:endParaRPr lang="en-US" sz="2400" b="1" cap="none" spc="0" dirty="0">
              <a:ln w="10541" cmpd="sng">
                <a:noFill/>
                <a:prstDash val="solid"/>
              </a:ln>
              <a:solidFill>
                <a:srgbClr val="33CCFF"/>
              </a:solidFill>
              <a:effectLst/>
              <a:latin typeface="Janda Apple Cobbler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62814" y="1558276"/>
            <a:ext cx="1787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rgbClr val="FFFF00"/>
                </a:solidFill>
                <a:latin typeface="Return To Sender" pitchFamily="2" charset="0"/>
                <a:ea typeface="Return To Sender" pitchFamily="2" charset="0"/>
              </a:rPr>
              <a:t>FOR YOU</a:t>
            </a:r>
            <a:endParaRPr lang="en-CA" sz="4400" dirty="0">
              <a:solidFill>
                <a:srgbClr val="FFFF00"/>
              </a:solidFill>
              <a:latin typeface="Return To Sender" pitchFamily="2" charset="0"/>
              <a:ea typeface="Return To Sender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98168" y="2479187"/>
            <a:ext cx="293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 song for jennifer" pitchFamily="2" charset="0"/>
              </a:rPr>
              <a:t>From:</a:t>
            </a:r>
            <a:endParaRPr lang="en-CA" sz="2400" dirty="0">
              <a:solidFill>
                <a:schemeClr val="accent5">
                  <a:lumMod val="60000"/>
                  <a:lumOff val="40000"/>
                </a:schemeClr>
              </a:solidFill>
              <a:latin typeface="a song for jennifer" pitchFamily="2" charset="0"/>
            </a:endParaRPr>
          </a:p>
        </p:txBody>
      </p:sp>
      <p:pic>
        <p:nvPicPr>
          <p:cNvPr id="16" name="Picture 2" descr="http://www.clker.com/cliparts/V/E/0/U/0/V/slant-pink-heart-outline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8568" y="145545"/>
            <a:ext cx="326174" cy="3600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759727" y="100189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 2"/>
              </a:rPr>
              <a:t></a:t>
            </a:r>
            <a:endParaRPr lang="en-CA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Picture 2" descr="http://www.clker.com/cliparts/V/E/0/U/0/V/slant-pink-heart-outline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75184">
            <a:off x="7159076" y="145545"/>
            <a:ext cx="326175" cy="3600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298168" y="624662"/>
            <a:ext cx="293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92D050"/>
                </a:solidFill>
                <a:latin typeface="a song for jennifer" pitchFamily="2" charset="0"/>
              </a:rPr>
              <a:t>Dear:</a:t>
            </a:r>
            <a:endParaRPr lang="en-CA" sz="2400" dirty="0">
              <a:solidFill>
                <a:srgbClr val="92D050"/>
              </a:solidFill>
              <a:latin typeface="a song for jennifer" pitchFamily="2" charset="0"/>
            </a:endParaRPr>
          </a:p>
        </p:txBody>
      </p:sp>
      <p:pic>
        <p:nvPicPr>
          <p:cNvPr id="20" name="Picture 6" descr="http://thecutestblogontheblock.com/wp-content/uploads/2013/01/chalkboard-charmer-free-2-column-background.jpg"/>
          <p:cNvPicPr>
            <a:picLocks noChangeAspect="1" noChangeArrowheads="1"/>
          </p:cNvPicPr>
          <p:nvPr/>
        </p:nvPicPr>
        <p:blipFill>
          <a:blip r:embed="rId2" cstate="print"/>
          <a:srcRect l="23901" t="11906" r="23580" b="13217"/>
          <a:stretch>
            <a:fillRect/>
          </a:stretch>
        </p:blipFill>
        <p:spPr bwMode="auto">
          <a:xfrm>
            <a:off x="27296" y="3751208"/>
            <a:ext cx="4320000" cy="3079496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712373" y="5245151"/>
            <a:ext cx="2949846" cy="73451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noFill/>
                  <a:prstDash val="solid"/>
                </a:ln>
                <a:solidFill>
                  <a:srgbClr val="33CCFF"/>
                </a:solidFill>
                <a:latin typeface="Janda Apple Cobbler" pitchFamily="2" charset="0"/>
              </a:rPr>
              <a:t>~ made with love ~</a:t>
            </a:r>
            <a:endParaRPr lang="en-US" sz="2400" b="1" cap="none" spc="0" dirty="0">
              <a:ln w="10541" cmpd="sng">
                <a:noFill/>
                <a:prstDash val="solid"/>
              </a:ln>
              <a:solidFill>
                <a:srgbClr val="33CCFF"/>
              </a:solidFill>
              <a:effectLst/>
              <a:latin typeface="Janda Apple Cobbler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93406" y="5282188"/>
            <a:ext cx="1787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rgbClr val="FFFF00"/>
                </a:solidFill>
                <a:latin typeface="Return To Sender" pitchFamily="2" charset="0"/>
                <a:ea typeface="Return To Sender" pitchFamily="2" charset="0"/>
              </a:rPr>
              <a:t>FOR YOU</a:t>
            </a:r>
            <a:endParaRPr lang="en-CA" sz="4400" dirty="0">
              <a:solidFill>
                <a:srgbClr val="FFFF00"/>
              </a:solidFill>
              <a:latin typeface="Return To Sender" pitchFamily="2" charset="0"/>
              <a:ea typeface="Return To Sender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8760" y="6203099"/>
            <a:ext cx="293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 song for jennifer" pitchFamily="2" charset="0"/>
              </a:rPr>
              <a:t>From:</a:t>
            </a:r>
            <a:endParaRPr lang="en-CA" sz="2400" dirty="0">
              <a:solidFill>
                <a:schemeClr val="accent5">
                  <a:lumMod val="60000"/>
                  <a:lumOff val="40000"/>
                </a:schemeClr>
              </a:solidFill>
              <a:latin typeface="a song for jennifer" pitchFamily="2" charset="0"/>
            </a:endParaRPr>
          </a:p>
        </p:txBody>
      </p:sp>
      <p:pic>
        <p:nvPicPr>
          <p:cNvPr id="24" name="Picture 2" descr="http://www.clker.com/cliparts/V/E/0/U/0/V/slant-pink-heart-outline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9160" y="3869457"/>
            <a:ext cx="326174" cy="36000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1990319" y="3824101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 2"/>
              </a:rPr>
              <a:t></a:t>
            </a:r>
            <a:endParaRPr lang="en-CA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6" name="Picture 2" descr="http://www.clker.com/cliparts/V/E/0/U/0/V/slant-pink-heart-outline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75184">
            <a:off x="2389668" y="3869457"/>
            <a:ext cx="326175" cy="36000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528760" y="4348574"/>
            <a:ext cx="293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92D050"/>
                </a:solidFill>
                <a:latin typeface="a song for jennifer" pitchFamily="2" charset="0"/>
              </a:rPr>
              <a:t>Dear:</a:t>
            </a:r>
            <a:endParaRPr lang="en-CA" sz="2400" dirty="0">
              <a:solidFill>
                <a:srgbClr val="92D050"/>
              </a:solidFill>
              <a:latin typeface="a song for jennifer" pitchFamily="2" charset="0"/>
            </a:endParaRPr>
          </a:p>
        </p:txBody>
      </p:sp>
      <p:pic>
        <p:nvPicPr>
          <p:cNvPr id="28" name="Picture 6" descr="http://thecutestblogontheblock.com/wp-content/uploads/2013/01/chalkboard-charmer-free-2-column-background.jpg"/>
          <p:cNvPicPr>
            <a:picLocks noChangeAspect="1" noChangeArrowheads="1"/>
          </p:cNvPicPr>
          <p:nvPr/>
        </p:nvPicPr>
        <p:blipFill>
          <a:blip r:embed="rId2" cstate="print"/>
          <a:srcRect l="23901" t="11906" r="23580" b="13217"/>
          <a:stretch>
            <a:fillRect/>
          </a:stretch>
        </p:blipFill>
        <p:spPr bwMode="auto">
          <a:xfrm>
            <a:off x="4796705" y="3751209"/>
            <a:ext cx="4320000" cy="3079496"/>
          </a:xfrm>
          <a:prstGeom prst="rect">
            <a:avLst/>
          </a:prstGeom>
          <a:noFill/>
        </p:spPr>
      </p:pic>
      <p:sp>
        <p:nvSpPr>
          <p:cNvPr id="29" name="Rectangle 28"/>
          <p:cNvSpPr/>
          <p:nvPr/>
        </p:nvSpPr>
        <p:spPr>
          <a:xfrm>
            <a:off x="5481782" y="5245152"/>
            <a:ext cx="2949846" cy="73451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noFill/>
                  <a:prstDash val="solid"/>
                </a:ln>
                <a:solidFill>
                  <a:srgbClr val="33CCFF"/>
                </a:solidFill>
                <a:latin typeface="Janda Apple Cobbler" pitchFamily="2" charset="0"/>
              </a:rPr>
              <a:t>~ made with love ~</a:t>
            </a:r>
            <a:endParaRPr lang="en-US" sz="2400" b="1" cap="none" spc="0" dirty="0">
              <a:ln w="10541" cmpd="sng">
                <a:noFill/>
                <a:prstDash val="solid"/>
              </a:ln>
              <a:solidFill>
                <a:srgbClr val="33CCFF"/>
              </a:solidFill>
              <a:effectLst/>
              <a:latin typeface="Janda Apple Cobbler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62815" y="5282189"/>
            <a:ext cx="1787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rgbClr val="FFFF00"/>
                </a:solidFill>
                <a:latin typeface="Return To Sender" pitchFamily="2" charset="0"/>
                <a:ea typeface="Return To Sender" pitchFamily="2" charset="0"/>
              </a:rPr>
              <a:t>FOR YOU</a:t>
            </a:r>
            <a:endParaRPr lang="en-CA" sz="4400" dirty="0">
              <a:solidFill>
                <a:srgbClr val="FFFF00"/>
              </a:solidFill>
              <a:latin typeface="Return To Sender" pitchFamily="2" charset="0"/>
              <a:ea typeface="Return To Sender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98169" y="6203100"/>
            <a:ext cx="293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 song for jennifer" pitchFamily="2" charset="0"/>
              </a:rPr>
              <a:t>From:</a:t>
            </a:r>
            <a:endParaRPr lang="en-CA" sz="2400" dirty="0">
              <a:solidFill>
                <a:schemeClr val="accent5">
                  <a:lumMod val="60000"/>
                  <a:lumOff val="40000"/>
                </a:schemeClr>
              </a:solidFill>
              <a:latin typeface="a song for jennifer" pitchFamily="2" charset="0"/>
            </a:endParaRPr>
          </a:p>
        </p:txBody>
      </p:sp>
      <p:pic>
        <p:nvPicPr>
          <p:cNvPr id="32" name="Picture 2" descr="http://www.clker.com/cliparts/V/E/0/U/0/V/slant-pink-heart-outline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8569" y="3869458"/>
            <a:ext cx="326174" cy="360000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6759728" y="3824102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 2"/>
              </a:rPr>
              <a:t></a:t>
            </a:r>
            <a:endParaRPr lang="en-CA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4" name="Picture 2" descr="http://www.clker.com/cliparts/V/E/0/U/0/V/slant-pink-heart-outline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75184">
            <a:off x="7159077" y="3869458"/>
            <a:ext cx="326175" cy="360000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5298169" y="4348575"/>
            <a:ext cx="293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92D050"/>
                </a:solidFill>
                <a:latin typeface="a song for jennifer" pitchFamily="2" charset="0"/>
              </a:rPr>
              <a:t>Dear:</a:t>
            </a:r>
            <a:endParaRPr lang="en-CA" sz="2400" dirty="0">
              <a:solidFill>
                <a:srgbClr val="92D050"/>
              </a:solidFill>
              <a:latin typeface="a song for jennifer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132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Dan&amp;Linda</cp:lastModifiedBy>
  <cp:revision>10</cp:revision>
  <dcterms:created xsi:type="dcterms:W3CDTF">2016-04-14T17:47:58Z</dcterms:created>
  <dcterms:modified xsi:type="dcterms:W3CDTF">2018-11-14T23:28:00Z</dcterms:modified>
</cp:coreProperties>
</file>