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76"/>
  </p:notesMasterIdLst>
  <p:sldIdLst>
    <p:sldId id="535" r:id="rId3"/>
    <p:sldId id="536" r:id="rId4"/>
    <p:sldId id="605" r:id="rId5"/>
    <p:sldId id="258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593" r:id="rId63"/>
    <p:sldId id="594" r:id="rId64"/>
    <p:sldId id="595" r:id="rId65"/>
    <p:sldId id="596" r:id="rId66"/>
    <p:sldId id="597" r:id="rId67"/>
    <p:sldId id="598" r:id="rId68"/>
    <p:sldId id="599" r:id="rId69"/>
    <p:sldId id="600" r:id="rId70"/>
    <p:sldId id="602" r:id="rId71"/>
    <p:sldId id="604" r:id="rId72"/>
    <p:sldId id="603" r:id="rId73"/>
    <p:sldId id="329" r:id="rId74"/>
    <p:sldId id="330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6" autoAdjust="0"/>
    <p:restoredTop sz="90993"/>
  </p:normalViewPr>
  <p:slideViewPr>
    <p:cSldViewPr>
      <p:cViewPr>
        <p:scale>
          <a:sx n="79" d="100"/>
          <a:sy n="79" d="100"/>
        </p:scale>
        <p:origin x="164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1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9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5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6.jpg"/><Relationship Id="rId16" Type="http://schemas.openxmlformats.org/officeDocument/2006/relationships/slide" Target="slide35.xml"/><Relationship Id="rId20" Type="http://schemas.openxmlformats.org/officeDocument/2006/relationships/slide" Target="slide1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3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1.xml"/><Relationship Id="rId15" Type="http://schemas.openxmlformats.org/officeDocument/2006/relationships/slide" Target="slide25.xml"/><Relationship Id="rId23" Type="http://schemas.openxmlformats.org/officeDocument/2006/relationships/slide" Target="slide47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gradFill rotWithShape="1">
            <a:gsLst>
              <a:gs pos="0">
                <a:srgbClr val="EDD15B">
                  <a:gamma/>
                  <a:shade val="46275"/>
                  <a:invGamma/>
                  <a:alpha val="0"/>
                </a:srgbClr>
              </a:gs>
              <a:gs pos="50000">
                <a:schemeClr val="bg1">
                  <a:alpha val="27000"/>
                </a:schemeClr>
              </a:gs>
              <a:gs pos="100000">
                <a:srgbClr val="EDD15B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675" y="799633"/>
            <a:ext cx="1263648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BIBLICAL</a:t>
            </a:r>
          </a:p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PAIRS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5502" y="685690"/>
            <a:ext cx="1165225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SPEECHES IN THE ACTS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5027" y="778023"/>
            <a:ext cx="1166813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FUN FACTS IN ACTS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685690"/>
            <a:ext cx="1166813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PLACES ON THE JOURNEY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685690"/>
            <a:ext cx="1166812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PEOPLE ALONG THE WAY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778023"/>
            <a:ext cx="1166812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LETTER TO THESS.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381000" y="1985666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PAIR OF TENTMAKERS.</a:t>
            </a:r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ARE PRISCILLA AND AQUILA?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4B9F93-4C6E-4D75-9A19-19CFBC228470}"/>
              </a:ext>
            </a:extLst>
          </p:cNvPr>
          <p:cNvSpPr txBox="1"/>
          <p:nvPr/>
        </p:nvSpPr>
        <p:spPr bwMode="auto">
          <a:xfrm>
            <a:off x="304800" y="462448"/>
            <a:ext cx="8458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PAIR BROUGHT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CHILDREN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ISRAEL INTO THE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PROMISED LAND.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ARE JOSHUA AND CALEB?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PAIR WERE THE SONS OF NAOMI.</a:t>
            </a:r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ARE MAHLON AND CHILION?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457200" y="524444"/>
            <a:ext cx="868679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PAIR DIED WHEN THEY OFFERERD STRANGE FIRE BEFORE THE LORD.</a:t>
            </a: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ARE NADAB AND ABIHU?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PAIR WERE EGYPTIAN MAGICIANS AT THE TIME OF PHAROAH.</a:t>
            </a: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9714" y="340578"/>
            <a:ext cx="8373286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this game officially licensed by Jeopardy!?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No it’s not. This game is a PARODY game.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buAutoNum type="alphaUcPeriod"/>
            </a:pP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buFontTx/>
              <a:buAutoNum type="alphaUcPeriod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ARE JANNES AND JAMBRES?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304800" y="1062306"/>
            <a:ext cx="84042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AFTER HEARING THIS WORD, THE JEWS BECAME ANGRY AT PAUL.</a:t>
            </a: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‘GENTILES’?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IT WAS ON MARS HILL WHERE PAUL FOUND THIS.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AN ALTAR, WITH INSCRIPTION ‘TO THE UNKNOWN GOD’?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PAUL RECEIVES THIS MESSAGE FROM AN ANGEL WHILE ON THE SHIP TO ROME. </a:t>
            </a:r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‘FEAR NOT PAUL’?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304800" y="524444"/>
            <a:ext cx="8534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RESPONSE TO THE JAILOR WHEN HE ASKED ‘SIRS, WHAT MUST I DO TO BE SAVED’.</a:t>
            </a:r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381001" y="524444"/>
            <a:ext cx="8382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‘BELIEVE ON THE LORD JESUS CHRIST, AND THOU SHALT BE SAVED’?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524445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IT WAS FOR THIS REASON THAT PAUL WAS BOUND WITH A CHAIN.</a:t>
            </a: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‘FOR THE HOPE OF ISRAEL’?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TIME AT WHICH EUTYCHUS FELL FROM THE WINDOW.</a:t>
            </a:r>
          </a:p>
        </p:txBody>
      </p:sp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MIDNIGHT?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CERTAIN PROPHET PUT THIS OBJECT AROUND THE HANDS OF PAUL.</a:t>
            </a:r>
          </a:p>
        </p:txBody>
      </p:sp>
    </p:spTree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 GIRDLE?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533400" y="986109"/>
            <a:ext cx="81533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VALUE OF THE BOOKS (OF MAGIC) BURNED IN EPHESUS. </a:t>
            </a:r>
          </a:p>
        </p:txBody>
      </p:sp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FIFTY THOUSAND PIECES OF SILVER?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533400" y="1170774"/>
            <a:ext cx="838199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NAME OF THE STORM (TEMPESTUOUS WIND) IN ACTS 27?</a:t>
            </a:r>
          </a:p>
        </p:txBody>
      </p:sp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‘EUROCLYDON’?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609601" y="986108"/>
            <a:ext cx="777240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BREAKDOWN OF THE GROUP ESCORTING PAUL TO CAESAREA.</a:t>
            </a: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BIBLICAL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PAIRS</a:t>
            </a: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200 SOLDIERS, 70 HORSEMEN, AND 200 SPEARMEN?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PAUL DWELT IN THIS PLACE DURING HIS STAY IN ROME.</a:t>
            </a:r>
          </a:p>
        </p:txBody>
      </p:sp>
    </p:spTree>
  </p:cSld>
  <p:clrMapOvr>
    <a:masterClrMapping/>
  </p:clrMapOvr>
  <p:transition spd="slow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HIS OWN HIRED HOUSE?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64222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CITY WHERE PAUL WAS WHEN HE ENCOUNTERED EUTYCHUS.</a:t>
            </a:r>
          </a:p>
        </p:txBody>
      </p:sp>
    </p:spTree>
  </p:cSld>
  <p:clrMapOvr>
    <a:masterClrMapping/>
  </p:clrMapOvr>
  <p:transition spd="slow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TROAS?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IT WAS UPON THIS ISLAND THAT PAUL AND CREW SHIPWRECKED.</a:t>
            </a:r>
          </a:p>
        </p:txBody>
      </p:sp>
    </p:spTree>
  </p:cSld>
  <p:clrMapOvr>
    <a:masterClrMapping/>
  </p:clrMapOvr>
  <p:transition spd="slow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MALTA (MELITA)?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609600" y="986108"/>
            <a:ext cx="82295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IT WAS IN THIS PLACE THAT THE PEOPLE RECEIVED THE WORD WITH ALL READINESS OF MIND.</a:t>
            </a:r>
          </a:p>
        </p:txBody>
      </p:sp>
    </p:spTree>
  </p:cSld>
  <p:clrMapOvr>
    <a:masterClrMapping/>
  </p:clrMapOvr>
  <p:transition spd="slow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BEREA?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CITY WHERE MARS’ HILL WAS LOCATED.</a:t>
            </a: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SPEECHES IN THE ACTS</a:t>
            </a:r>
          </a:p>
        </p:txBody>
      </p:sp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ATHENS?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PAUL SANG HYMNS IN A PRISON IN PHILIPPI WITH THIS MAN.</a:t>
            </a:r>
          </a:p>
        </p:txBody>
      </p:sp>
    </p:spTree>
  </p:cSld>
  <p:clrMapOvr>
    <a:masterClrMapping/>
  </p:clrMapOvr>
  <p:transition spd="slow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SILAS?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39101D-752D-4071-B0A4-79A9180884C3}"/>
              </a:ext>
            </a:extLst>
          </p:cNvPr>
          <p:cNvSpPr txBox="1"/>
          <p:nvPr/>
        </p:nvSpPr>
        <p:spPr bwMode="auto">
          <a:xfrm>
            <a:off x="-228600" y="508845"/>
            <a:ext cx="9829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UNNAMED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CHARACTER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HEARD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OF A PLOT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KILL PAUL AND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WARNED HIM.</a:t>
            </a:r>
          </a:p>
        </p:txBody>
      </p:sp>
    </p:spTree>
  </p:cSld>
  <p:clrMapOvr>
    <a:masterClrMapping/>
  </p:clrMapOvr>
  <p:transition spd="slow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PAUL’S NEPHEW (SISTER’S SON)?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SILVER SMITH WAS UNHAPPY ABOUT PAUL’S PREACHING.</a:t>
            </a:r>
          </a:p>
        </p:txBody>
      </p:sp>
    </p:spTree>
  </p:cSld>
  <p:clrMapOvr>
    <a:masterClrMapping/>
  </p:clrMapOvr>
  <p:transition spd="slow"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DEMETRIUS?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457200" y="1539044"/>
            <a:ext cx="822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MAN GOVERNED THE ISLAND OF MALTA AND HIS FATHER WAS HEALED BY PAUL.</a:t>
            </a:r>
          </a:p>
        </p:txBody>
      </p:sp>
    </p:spTree>
  </p:cSld>
  <p:clrMapOvr>
    <a:masterClrMapping/>
  </p:clrMapOvr>
  <p:transition spd="slow"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PUBLIUS?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AT LEAST 3 OF THE RULERS PAUL STOOD BEFORE.</a:t>
            </a: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FUN FACTS IN THE ACTS</a:t>
            </a:r>
          </a:p>
        </p:txBody>
      </p:sp>
    </p:spTree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ARE FELIX, FESTUS, AGRIPPA, LYSIAS, ETC?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REQUIREMENT TO WITHDRAW FROM A BROTHER.</a:t>
            </a:r>
          </a:p>
        </p:txBody>
      </p:sp>
    </p:spTree>
  </p:cSld>
  <p:clrMapOvr>
    <a:masterClrMapping/>
  </p:clrMapOvr>
  <p:transition spd="slow"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381000" y="524443"/>
            <a:ext cx="845819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if he “Walketh disorderly and not after the tradition which he received of us”?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THE 3 THINGS THAT PAUL PRAISED THE THESSALONIANS FOR.</a:t>
            </a:r>
          </a:p>
        </p:txBody>
      </p:sp>
    </p:spTree>
  </p:cSld>
  <p:clrMapOvr>
    <a:masterClrMapping/>
  </p:clrMapOvr>
  <p:transition spd="slow"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THEIR FAITH, CHARITY, AND PATIENCE? 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2 things that Paul commanded the brethren to do in Thessalonians.</a:t>
            </a:r>
          </a:p>
        </p:txBody>
      </p:sp>
    </p:spTree>
  </p:cSld>
  <p:clrMapOvr>
    <a:masterClrMapping/>
  </p:clrMapOvr>
  <p:transition spd="slow"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762000" y="339777"/>
            <a:ext cx="807719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to Stand fast, hold the traditions ye have been taught, whether by word or our epistle?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3 SIGNS OF THE MAN OF SIN, THE SON OF PERDITION.</a:t>
            </a:r>
          </a:p>
        </p:txBody>
      </p:sp>
    </p:spTree>
  </p:cSld>
  <p:clrMapOvr>
    <a:masterClrMapping/>
  </p:clrMapOvr>
  <p:transition spd="slow"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893775"/>
            <a:ext cx="75660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Opposeth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and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exalteth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himself above all that is called God or that is worshipped, so the he as God </a:t>
            </a:r>
            <a:r>
              <a:rPr lang="en-US" altLang="en-US" sz="36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sitteth</a:t>
            </a: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in the temple of God, shewing himself that he is God?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381000" y="986108"/>
            <a:ext cx="838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The 2 groups that the Lord Jesus will take vengeance on in flaming fire.</a:t>
            </a: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407113"/>
            <a:ext cx="75660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PLACES ON PAUL’S JOURNEYS</a:t>
            </a:r>
          </a:p>
        </p:txBody>
      </p:sp>
    </p:spTree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533400" y="524443"/>
            <a:ext cx="830579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are those that know not God, and that obey not the gospel of our Lord Jesus Christ?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533401" y="462889"/>
            <a:ext cx="8001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 AM VERILY A MAN WHICH AM A _____ , BORN IN ______ , A CITY IN _______ , YET BROUGHT UP IN THIS CITY AT THE FEET OF __________.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462888"/>
            <a:ext cx="756602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 AM VERILY A MAN WHICH AM A </a:t>
            </a:r>
            <a:r>
              <a:rPr lang="en-US" altLang="en-US" sz="4400" u="sng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JEW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, BORN IN </a:t>
            </a:r>
            <a:r>
              <a:rPr lang="en-US" altLang="en-US" sz="4400" u="sng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TARSUS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, A CITY IN </a:t>
            </a:r>
            <a:r>
              <a:rPr lang="en-US" altLang="en-US" sz="4400" u="sng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CILICIA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, YET BROUGHT UP IN THIS CITY AT THE FEET OF </a:t>
            </a:r>
            <a:r>
              <a:rPr lang="en-US" altLang="en-US" sz="4400" u="sng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GAMALIEL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PEOPLE ALONG THE WAY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PAUL’S LETTER TO THESS.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11891</TotalTime>
  <Words>1030</Words>
  <Application>Microsoft Office PowerPoint</Application>
  <PresentationFormat>On-screen Show (4:3)</PresentationFormat>
  <Paragraphs>135</Paragraphs>
  <Slides>73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Jordan Canady</cp:lastModifiedBy>
  <cp:revision>124</cp:revision>
  <dcterms:created xsi:type="dcterms:W3CDTF">1999-10-07T17:16:48Z</dcterms:created>
  <dcterms:modified xsi:type="dcterms:W3CDTF">2018-05-27T01:00:37Z</dcterms:modified>
  <cp:category>Game Shows</cp:category>
</cp:coreProperties>
</file>