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2" r:id="rId4"/>
    <p:sldId id="259" r:id="rId5"/>
    <p:sldId id="260" r:id="rId6"/>
    <p:sldId id="272" r:id="rId7"/>
    <p:sldId id="261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2" r:id="rId16"/>
    <p:sldId id="277" r:id="rId17"/>
    <p:sldId id="266" r:id="rId18"/>
    <p:sldId id="278" r:id="rId19"/>
    <p:sldId id="267" r:id="rId20"/>
    <p:sldId id="279" r:id="rId21"/>
    <p:sldId id="268" r:id="rId22"/>
    <p:sldId id="280" r:id="rId23"/>
    <p:sldId id="270" r:id="rId24"/>
    <p:sldId id="269" r:id="rId25"/>
    <p:sldId id="281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 snapToObjects="1">
      <p:cViewPr varScale="1">
        <p:scale>
          <a:sx n="103" d="100"/>
          <a:sy n="103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D9E38-CA80-B045-924D-4ED9EB3CD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B6AE6-6984-EA42-B300-5D9E9D72D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3C4C8-AEC5-764F-BD91-04804034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481D6-924B-6A4E-9242-0936709B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56EB2-3AC2-9042-9F28-5AB238E1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065E-BAC7-D641-AE18-D34167B5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3F96B-0777-0641-9142-C4BDDD3E5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5DBA-901E-784B-A80C-B226947E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A770-07D9-E34F-A164-CE3E835E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2FE8-5F25-8A4B-9AEF-91A828F2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7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426EC9-C51A-E44A-8D17-7E7F3D30D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1B1CA-376A-F149-A74A-FA7BB81F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C0326-30C0-E94B-8479-AB2EB539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D694-6B14-EA47-886C-57F91B07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AE8E-26C8-5849-A43D-CB2AE421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2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2F4C-6947-8A45-9F32-B5E8D08E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80BA1-B416-214E-AC70-46E805D16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F9900-2B6C-914B-A386-75DC89A0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6A2F-7D7B-9C44-A201-43772917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EC58-56E4-8B44-971E-07A2E9BA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E716-58B9-4043-A574-1064EA20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C6ABE-EB1B-F24A-869E-642FD7EE9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DDC92-D158-094A-84C2-C6DF3E82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0B2CF-D10C-0645-829F-FA8D420A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90853-84FE-0F46-961D-3901DC24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1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776-AF2C-1E4F-98F5-C0C4E769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91521-36EF-A44A-9496-7033040BF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2B590-9546-7A43-8F6E-1431C0D7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ED99C-1764-8F4C-BC11-A3B5ACF6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C03B3-AAD5-6D40-BC56-836BF9BA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C39D2-F7F1-A543-821D-E45D31CD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C61B-24C4-6445-BF43-9C4AF214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F9847-2030-3D43-BBD5-026A6640A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70D00-96A1-794F-9ECC-8C022CDD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CBEDB-8A97-734B-96F7-9889D610B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CAACD0-338A-5941-98C2-BEA15268B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8FF5-0B77-0946-A444-1F9E22EE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E5F99-7625-DE42-9DB6-55EA87F65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6E38D-C91D-1F4C-A730-CCA8C406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48CF-2BA3-0F46-ACCA-A0EEAFAA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8A978-3528-8B4F-8B87-65AAD726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1A511-214F-2A4D-8451-037DF696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14999-063F-994A-BA73-DCF34276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CB708-4B83-7D45-B71E-9D930BBB7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2DE0A-DC42-E14E-9A66-734AA64E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5562E-FA26-5F47-BBC0-8FD81C7F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2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1E9A-4952-B544-8F4F-F93DD528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E5256-C6EE-884D-B4E1-2A0DB461B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5EAE5-A226-C549-B827-BAE297AD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02C13-A0F2-9245-BCAC-7A8AEC30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3046F-ED80-6C4A-AF5B-6C9D2047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1E4C5-25AF-E041-98AB-FDF616C3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09CB-9171-E443-8FBE-E7B3C5F2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E8C36-FBC1-D242-9389-FAFE322AB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5342C-B4EE-1A4E-B229-1593E68A7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6A149-66F2-7A48-A81D-D300BB5B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3B7AE-6C07-FB45-9024-10E5A7B3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B1F90-3091-6F48-8405-9B4A7E2F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19931-25CC-B440-9E72-BA64CCE1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D08C-FA50-E84A-B382-18550DAF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5023-175C-BB4D-B6C8-0A09F5F44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CC42-A805-B645-BEFB-EC7D4DD3476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9DF9C-79B0-E94B-A1D2-3C692DCC9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67FD7-A663-464B-BEC8-C2BDACC2F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E4A4D-B10F-3F46-AD57-44919603A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AC8F17F-B777-D749-94A5-8DF14A4E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3098EB5-51C5-1341-9B19-C5908ED03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2" b="7707"/>
          <a:stretch/>
        </p:blipFill>
        <p:spPr>
          <a:xfrm>
            <a:off x="-1" y="0"/>
            <a:ext cx="122144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8D8CF-A9E2-8E48-BA23-FE76C3550907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32C3F-3832-E041-AC3F-336411489E40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95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E54CA-32D0-764B-B687-12BBBD7E7332}"/>
              </a:ext>
            </a:extLst>
          </p:cNvPr>
          <p:cNvSpPr txBox="1"/>
          <p:nvPr/>
        </p:nvSpPr>
        <p:spPr>
          <a:xfrm>
            <a:off x="1193798" y="2100482"/>
            <a:ext cx="10303935" cy="34778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/>
              <a:t>Infinite God, to Thee our voice we raise,</a:t>
            </a:r>
            <a:br>
              <a:rPr lang="en-US" sz="2000" b="1" dirty="0"/>
            </a:br>
            <a:r>
              <a:rPr lang="en-US" sz="2000" b="1" dirty="0"/>
              <a:t>And with our voice our heart in song of praise:</a:t>
            </a:r>
            <a:br>
              <a:rPr lang="en-US" sz="2000" b="1" dirty="0"/>
            </a:br>
            <a:r>
              <a:rPr lang="en-US" sz="2000" b="1" dirty="0"/>
              <a:t>By all Thy works adored,</a:t>
            </a:r>
            <a:br>
              <a:rPr lang="en-US" sz="2000" b="1" dirty="0"/>
            </a:br>
            <a:r>
              <a:rPr lang="en-US" sz="2000" b="1" dirty="0"/>
              <a:t>We worship Thee, the Lord;</a:t>
            </a:r>
            <a:br>
              <a:rPr lang="en-US" sz="2000" b="1" dirty="0"/>
            </a:br>
            <a:r>
              <a:rPr lang="en-US" sz="2000" b="1" dirty="0"/>
              <a:t>Receive our homage, God of endless days.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To Thee the angels and archangels sing;</a:t>
            </a:r>
            <a:br>
              <a:rPr lang="en-US" sz="2000" b="1" dirty="0"/>
            </a:br>
            <a:r>
              <a:rPr lang="en-US" sz="2000" b="1" dirty="0"/>
              <a:t>Of every lord the Lord, of kings the King;</a:t>
            </a:r>
            <a:br>
              <a:rPr lang="en-US" sz="2000" b="1" dirty="0"/>
            </a:br>
            <a:r>
              <a:rPr lang="en-US" sz="2000" b="1" dirty="0"/>
              <a:t>King of the saints of old,</a:t>
            </a:r>
            <a:br>
              <a:rPr lang="en-US" sz="2000" b="1" dirty="0"/>
            </a:br>
            <a:r>
              <a:rPr lang="en-US" sz="2000" b="1" dirty="0"/>
              <a:t>Lord of a glorious fold,</a:t>
            </a:r>
            <a:br>
              <a:rPr lang="en-US" sz="2000" b="1" dirty="0"/>
            </a:br>
            <a:r>
              <a:rPr lang="en-US" sz="2000" b="1" dirty="0"/>
              <a:t>Thine is the tribute which the angels bring.</a:t>
            </a:r>
            <a:br>
              <a:rPr lang="en-US" sz="2000" b="1" dirty="0"/>
            </a:br>
            <a:r>
              <a:rPr lang="en-US" sz="2000" b="1" dirty="0"/>
              <a:t>So with angelic song shall ours unite -</a:t>
            </a:r>
            <a:br>
              <a:rPr lang="en-US" sz="2000" b="1" dirty="0"/>
            </a:br>
            <a:r>
              <a:rPr lang="en-US" sz="2000" b="1" dirty="0"/>
              <a:t>Children of faith in hope of life and light -</a:t>
            </a:r>
            <a:br>
              <a:rPr lang="en-US" sz="2000" b="1" dirty="0"/>
            </a:br>
            <a:r>
              <a:rPr lang="en-US" sz="2000" b="1" dirty="0"/>
              <a:t>Glory to God above,</a:t>
            </a:r>
            <a:br>
              <a:rPr lang="en-US" sz="2000" b="1" dirty="0"/>
            </a:br>
            <a:r>
              <a:rPr lang="en-US" sz="2000" b="1" dirty="0"/>
              <a:t>Praise to the God of love;</a:t>
            </a:r>
            <a:br>
              <a:rPr lang="en-US" sz="2000" b="1" dirty="0"/>
            </a:br>
            <a:r>
              <a:rPr lang="en-US" sz="2000" b="1" dirty="0"/>
              <a:t>Let heaven and earth acclaim with all their might.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43973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6D62E8FD-7AF9-9840-96E2-3E3FCB198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7" b="7690"/>
          <a:stretch/>
        </p:blipFill>
        <p:spPr>
          <a:xfrm>
            <a:off x="1" y="0"/>
            <a:ext cx="121874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0D6555-8A0D-9043-8444-5F93AC820ABF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6ADA4-D08D-314D-B57A-AFE6194CDD01}"/>
              </a:ext>
            </a:extLst>
          </p:cNvPr>
          <p:cNvSpPr txBox="1"/>
          <p:nvPr/>
        </p:nvSpPr>
        <p:spPr>
          <a:xfrm>
            <a:off x="3888141" y="1215878"/>
            <a:ext cx="4411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92:1-5, 12-15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D42E2-0AFA-1F42-A4FA-BF2B065416FD}"/>
              </a:ext>
            </a:extLst>
          </p:cNvPr>
          <p:cNvSpPr txBox="1"/>
          <p:nvPr/>
        </p:nvSpPr>
        <p:spPr>
          <a:xfrm>
            <a:off x="1015997" y="2306253"/>
            <a:ext cx="10160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 </a:t>
            </a:r>
            <a:r>
              <a:rPr lang="en-US" sz="2000" b="1" dirty="0"/>
              <a:t>It is a good thing to give thanks unto the </a:t>
            </a:r>
            <a:r>
              <a:rPr lang="en-US" sz="2000" b="1" cap="small" dirty="0"/>
              <a:t>Lord</a:t>
            </a:r>
            <a:r>
              <a:rPr lang="en-US" sz="2000" b="1" dirty="0"/>
              <a:t>, and to sing praises unto thy name, O Most High:</a:t>
            </a:r>
          </a:p>
          <a:p>
            <a:pPr algn="ctr"/>
            <a:r>
              <a:rPr lang="en-US" sz="2000" b="1" baseline="30000" dirty="0"/>
              <a:t>2 </a:t>
            </a:r>
            <a:r>
              <a:rPr lang="en-US" sz="2000" b="1" dirty="0"/>
              <a:t>To shew forth thy lovingkindness in the morning, and thy faithfulness every night,</a:t>
            </a:r>
          </a:p>
          <a:p>
            <a:pPr algn="ctr"/>
            <a:r>
              <a:rPr lang="en-US" sz="2000" b="1" baseline="30000" dirty="0"/>
              <a:t>3 </a:t>
            </a:r>
            <a:r>
              <a:rPr lang="en-US" sz="2000" b="1" dirty="0"/>
              <a:t>Upon an instrument of ten strings, and upon the psaltery; upon the harp with a solemn sound.</a:t>
            </a:r>
          </a:p>
          <a:p>
            <a:pPr algn="ctr"/>
            <a:r>
              <a:rPr lang="en-US" sz="2000" b="1" baseline="30000" dirty="0"/>
              <a:t>4 </a:t>
            </a:r>
            <a:r>
              <a:rPr lang="en-US" sz="2000" b="1" dirty="0"/>
              <a:t>For thou, </a:t>
            </a:r>
            <a:r>
              <a:rPr lang="en-US" sz="2000" b="1" cap="small" dirty="0"/>
              <a:t>Lord</a:t>
            </a:r>
            <a:r>
              <a:rPr lang="en-US" sz="2000" b="1" dirty="0"/>
              <a:t>, hast made me glad through thy work: I will triumph in the works of thy hands.</a:t>
            </a:r>
          </a:p>
          <a:p>
            <a:pPr algn="ctr"/>
            <a:r>
              <a:rPr lang="en-US" sz="2000" b="1" baseline="30000" dirty="0"/>
              <a:t>5 </a:t>
            </a:r>
            <a:r>
              <a:rPr lang="en-US" sz="2000" b="1" dirty="0"/>
              <a:t>O </a:t>
            </a:r>
            <a:r>
              <a:rPr lang="en-US" sz="2000" b="1" cap="small" dirty="0"/>
              <a:t>Lord</a:t>
            </a:r>
            <a:r>
              <a:rPr lang="en-US" sz="2000" b="1" dirty="0"/>
              <a:t>, how great are thy works! and thy thoughts are very deep.</a:t>
            </a:r>
          </a:p>
          <a:p>
            <a:pPr algn="ctr"/>
            <a:r>
              <a:rPr lang="en-US" sz="2000" b="1" dirty="0"/>
              <a:t> </a:t>
            </a:r>
          </a:p>
          <a:p>
            <a:pPr algn="ctr"/>
            <a:r>
              <a:rPr lang="en-US" sz="2000" b="1" baseline="30000" dirty="0"/>
              <a:t>12 </a:t>
            </a:r>
            <a:r>
              <a:rPr lang="en-US" sz="2000" b="1" dirty="0"/>
              <a:t>The righteous shall flourish like the palm tree: he shall grow like a cedar in Lebanon.</a:t>
            </a:r>
          </a:p>
          <a:p>
            <a:pPr algn="ctr"/>
            <a:r>
              <a:rPr lang="en-US" sz="2000" b="1" baseline="30000" dirty="0"/>
              <a:t>13 </a:t>
            </a:r>
            <a:r>
              <a:rPr lang="en-US" sz="2000" b="1" dirty="0"/>
              <a:t>Those that be planted in the house of the </a:t>
            </a:r>
            <a:r>
              <a:rPr lang="en-US" sz="2000" b="1" cap="small" dirty="0"/>
              <a:t>Lord</a:t>
            </a:r>
            <a:r>
              <a:rPr lang="en-US" sz="2000" b="1" dirty="0"/>
              <a:t> shall flourish in the courts of our God.</a:t>
            </a:r>
          </a:p>
          <a:p>
            <a:pPr algn="ctr"/>
            <a:r>
              <a:rPr lang="en-US" sz="2000" b="1" baseline="30000" dirty="0"/>
              <a:t>14 </a:t>
            </a:r>
            <a:r>
              <a:rPr lang="en-US" sz="2000" b="1" dirty="0"/>
              <a:t>They shall still bring forth fruit in old age; they shall be fat and flourishing;</a:t>
            </a:r>
          </a:p>
          <a:p>
            <a:pPr algn="ctr"/>
            <a:r>
              <a:rPr lang="en-US" sz="2000" b="1" baseline="30000" dirty="0"/>
              <a:t>15 </a:t>
            </a:r>
            <a:r>
              <a:rPr lang="en-US" sz="2000" b="1" dirty="0"/>
              <a:t>To shew that the </a:t>
            </a:r>
            <a:r>
              <a:rPr lang="en-US" sz="2000" b="1" cap="small" dirty="0"/>
              <a:t>Lord</a:t>
            </a:r>
            <a:r>
              <a:rPr lang="en-US" sz="2000" b="1" dirty="0"/>
              <a:t> is upright: he is my rock, and there is no unrighteousness in him.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7287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6D62E8FD-7AF9-9840-96E2-3E3FCB198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7" b="7690"/>
          <a:stretch/>
        </p:blipFill>
        <p:spPr>
          <a:xfrm>
            <a:off x="1" y="0"/>
            <a:ext cx="121874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0D6555-8A0D-9043-8444-5F93AC820ABF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3B82D-D9F8-EB48-957B-20E797135910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8B83A-968A-E94F-B5D0-24DA5A286DD0}"/>
              </a:ext>
            </a:extLst>
          </p:cNvPr>
          <p:cNvSpPr txBox="1"/>
          <p:nvPr/>
        </p:nvSpPr>
        <p:spPr>
          <a:xfrm>
            <a:off x="2345265" y="2100482"/>
            <a:ext cx="8187268" cy="32316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700" b="1" dirty="0"/>
              <a:t>Lift up to God the voice of praise,</a:t>
            </a:r>
            <a:br>
              <a:rPr lang="en-US" sz="1700" b="1" dirty="0"/>
            </a:br>
            <a:r>
              <a:rPr lang="en-US" sz="1700" b="1" dirty="0"/>
              <a:t>Swell high your grateful song;</a:t>
            </a:r>
            <a:br>
              <a:rPr lang="en-US" sz="1700" b="1" dirty="0"/>
            </a:br>
            <a:r>
              <a:rPr lang="en-US" sz="1700" b="1" dirty="0"/>
              <a:t>Loud and more loud the anthem raise,</a:t>
            </a:r>
            <a:br>
              <a:rPr lang="en-US" sz="1700" b="1" dirty="0"/>
            </a:br>
            <a:r>
              <a:rPr lang="en-US" sz="1700" b="1" dirty="0"/>
              <a:t>Loud and more loud the anthem raise,</a:t>
            </a:r>
            <a:br>
              <a:rPr lang="en-US" sz="1700" b="1" dirty="0"/>
            </a:br>
            <a:r>
              <a:rPr lang="en-US" sz="1700" b="1" dirty="0"/>
              <a:t>Your notes of joy prolong.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Lift up to God the voice of praise;</a:t>
            </a:r>
            <a:br>
              <a:rPr lang="en-US" sz="1700" b="1" dirty="0"/>
            </a:br>
            <a:r>
              <a:rPr lang="en-US" sz="1700" b="1" dirty="0"/>
              <a:t>Extol and bless His Name -</a:t>
            </a:r>
            <a:br>
              <a:rPr lang="en-US" sz="1700" b="1" dirty="0"/>
            </a:br>
            <a:r>
              <a:rPr lang="en-US" sz="1700" b="1" dirty="0"/>
              <a:t>Who gives you life and length of days</a:t>
            </a:r>
            <a:br>
              <a:rPr lang="en-US" sz="1700" b="1" dirty="0"/>
            </a:br>
            <a:r>
              <a:rPr lang="en-US" sz="1700" b="1" dirty="0"/>
              <a:t>Who gives you life and length of days</a:t>
            </a:r>
            <a:br>
              <a:rPr lang="en-US" sz="1700" b="1" dirty="0"/>
            </a:br>
            <a:r>
              <a:rPr lang="en-US" sz="1700" b="1" dirty="0"/>
              <a:t>His mercies to proclaim.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Lift up to God the voice of praise,</a:t>
            </a:r>
            <a:br>
              <a:rPr lang="en-US" sz="1700" b="1" dirty="0"/>
            </a:br>
            <a:r>
              <a:rPr lang="en-US" sz="1700" b="1" dirty="0"/>
              <a:t>Whose goodness, passing thought,</a:t>
            </a:r>
            <a:br>
              <a:rPr lang="en-US" sz="1700" b="1" dirty="0"/>
            </a:br>
            <a:r>
              <a:rPr lang="en-US" sz="1700" b="1" dirty="0"/>
              <a:t>Loads every minute, as it flies,</a:t>
            </a:r>
            <a:br>
              <a:rPr lang="en-US" sz="1700" b="1" dirty="0"/>
            </a:br>
            <a:r>
              <a:rPr lang="en-US" sz="1700" b="1" dirty="0"/>
              <a:t>Loads every minute, as it flies,</a:t>
            </a:r>
            <a:br>
              <a:rPr lang="en-US" sz="1700" b="1" dirty="0"/>
            </a:br>
            <a:r>
              <a:rPr lang="en-US" sz="1700" b="1" dirty="0"/>
              <a:t>With benefits unsought.</a:t>
            </a: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Lift up to God the voice of praise</a:t>
            </a:r>
            <a:br>
              <a:rPr lang="en-US" sz="1700" b="1" dirty="0"/>
            </a:br>
            <a:r>
              <a:rPr lang="en-US" sz="1700" b="1" dirty="0"/>
              <a:t>For His revealed word:</a:t>
            </a:r>
            <a:br>
              <a:rPr lang="en-US" sz="1700" b="1" dirty="0"/>
            </a:br>
            <a:r>
              <a:rPr lang="en-US" sz="1700" b="1" dirty="0"/>
              <a:t>His will and purpose, and His ways,</a:t>
            </a:r>
            <a:br>
              <a:rPr lang="en-US" sz="1700" b="1" dirty="0"/>
            </a:br>
            <a:r>
              <a:rPr lang="en-US" sz="1700" b="1" dirty="0"/>
              <a:t>His will and purpose, and His ways,</a:t>
            </a:r>
            <a:br>
              <a:rPr lang="en-US" sz="1700" b="1" dirty="0"/>
            </a:br>
            <a:r>
              <a:rPr lang="en-US" sz="1700" b="1" dirty="0"/>
              <a:t>They all are in accord.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406D9-7514-EA46-A848-AF56FF6F641E}"/>
              </a:ext>
            </a:extLst>
          </p:cNvPr>
          <p:cNvSpPr txBox="1"/>
          <p:nvPr/>
        </p:nvSpPr>
        <p:spPr>
          <a:xfrm>
            <a:off x="4436531" y="5096901"/>
            <a:ext cx="400473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Lift up to God the voice of praise</a:t>
            </a:r>
            <a:br>
              <a:rPr lang="en-US" sz="1700" b="1" dirty="0"/>
            </a:br>
            <a:r>
              <a:rPr lang="en-US" sz="1700" b="1" dirty="0"/>
              <a:t>For His dear Son, our Lord;</a:t>
            </a:r>
            <a:br>
              <a:rPr lang="en-US" sz="1700" b="1" dirty="0"/>
            </a:br>
            <a:r>
              <a:rPr lang="en-US" sz="1700" b="1" dirty="0"/>
              <a:t>And for the hope of endless days,</a:t>
            </a:r>
            <a:br>
              <a:rPr lang="en-US" sz="1700" b="1" dirty="0"/>
            </a:br>
            <a:r>
              <a:rPr lang="en-US" sz="1700" b="1" dirty="0"/>
              <a:t>And for the hope of endless days,</a:t>
            </a:r>
            <a:br>
              <a:rPr lang="en-US" sz="1700" b="1" dirty="0"/>
            </a:br>
            <a:r>
              <a:rPr lang="en-US" sz="1700" b="1" dirty="0"/>
              <a:t>As promised in His word. </a:t>
            </a:r>
          </a:p>
        </p:txBody>
      </p:sp>
    </p:spTree>
    <p:extLst>
      <p:ext uri="{BB962C8B-B14F-4D97-AF65-F5344CB8AC3E}">
        <p14:creationId xmlns:p14="http://schemas.microsoft.com/office/powerpoint/2010/main" val="187010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7E9FD370-E702-C44E-99FE-FA0456993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709D1B-6BD1-A744-BB1B-55655301839E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BE803-2864-974A-AC24-9E6C7189C001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D13B7-E2BF-164E-97A7-AA7C1CC3EF18}"/>
              </a:ext>
            </a:extLst>
          </p:cNvPr>
          <p:cNvSpPr txBox="1"/>
          <p:nvPr/>
        </p:nvSpPr>
        <p:spPr>
          <a:xfrm>
            <a:off x="1015997" y="2306253"/>
            <a:ext cx="1016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1 </a:t>
            </a:r>
            <a:r>
              <a:rPr lang="en-US" b="1" dirty="0"/>
              <a:t>Praise ye the </a:t>
            </a:r>
            <a:r>
              <a:rPr lang="en-US" b="1" cap="small" dirty="0"/>
              <a:t>Lord</a:t>
            </a:r>
            <a:r>
              <a:rPr lang="en-US" b="1" dirty="0"/>
              <a:t>. I will praise the </a:t>
            </a:r>
            <a:r>
              <a:rPr lang="en-US" b="1" cap="small" dirty="0"/>
              <a:t>Lord</a:t>
            </a:r>
            <a:r>
              <a:rPr lang="en-US" b="1" dirty="0"/>
              <a:t> with my whole heart, in the assembly of the upright, and in the congregation.</a:t>
            </a:r>
          </a:p>
          <a:p>
            <a:pPr algn="ctr"/>
            <a:r>
              <a:rPr lang="en-US" b="1" baseline="30000" dirty="0"/>
              <a:t>2 </a:t>
            </a:r>
            <a:r>
              <a:rPr lang="en-US" b="1" dirty="0"/>
              <a:t>The works of the </a:t>
            </a:r>
            <a:r>
              <a:rPr lang="en-US" b="1" cap="small" dirty="0"/>
              <a:t>Lord</a:t>
            </a:r>
            <a:r>
              <a:rPr lang="en-US" b="1" dirty="0"/>
              <a:t> are great, sought out of all them that have pleasure therein.</a:t>
            </a:r>
          </a:p>
          <a:p>
            <a:pPr algn="ctr"/>
            <a:r>
              <a:rPr lang="en-US" b="1" baseline="30000" dirty="0"/>
              <a:t>3 </a:t>
            </a:r>
            <a:r>
              <a:rPr lang="en-US" b="1" dirty="0"/>
              <a:t>His work is </a:t>
            </a:r>
            <a:r>
              <a:rPr lang="en-US" b="1" dirty="0" err="1"/>
              <a:t>honourable</a:t>
            </a:r>
            <a:r>
              <a:rPr lang="en-US" b="1" dirty="0"/>
              <a:t> and glorious: and his righteousness </a:t>
            </a:r>
            <a:r>
              <a:rPr lang="en-US" b="1" dirty="0" err="1"/>
              <a:t>endureth</a:t>
            </a:r>
            <a:r>
              <a:rPr lang="en-US" b="1" dirty="0"/>
              <a:t> for ever.</a:t>
            </a:r>
          </a:p>
          <a:p>
            <a:pPr algn="ctr"/>
            <a:r>
              <a:rPr lang="en-US" b="1" baseline="30000" dirty="0"/>
              <a:t>4 </a:t>
            </a:r>
            <a:r>
              <a:rPr lang="en-US" b="1" dirty="0"/>
              <a:t>He hath made his wonderful works to be remembered: the </a:t>
            </a:r>
            <a:r>
              <a:rPr lang="en-US" b="1" cap="small" dirty="0"/>
              <a:t>Lord</a:t>
            </a:r>
            <a:r>
              <a:rPr lang="en-US" b="1" dirty="0"/>
              <a:t> is gracious and full of compassion.</a:t>
            </a:r>
          </a:p>
          <a:p>
            <a:pPr algn="ctr"/>
            <a:r>
              <a:rPr lang="en-US" b="1" baseline="30000" dirty="0"/>
              <a:t>5 </a:t>
            </a:r>
            <a:r>
              <a:rPr lang="en-US" b="1" dirty="0"/>
              <a:t>He hath given meat unto them that fear him: he will ever be mindful of his covenant.</a:t>
            </a:r>
          </a:p>
          <a:p>
            <a:pPr algn="ctr"/>
            <a:r>
              <a:rPr lang="en-US" b="1" baseline="30000" dirty="0"/>
              <a:t>6 </a:t>
            </a:r>
            <a:r>
              <a:rPr lang="en-US" b="1" dirty="0"/>
              <a:t>He hath shewed his people the power of his works, that he may give them the heritage of the heathen.</a:t>
            </a:r>
          </a:p>
          <a:p>
            <a:pPr algn="ctr"/>
            <a:r>
              <a:rPr lang="en-US" b="1" baseline="30000" dirty="0"/>
              <a:t>7 </a:t>
            </a:r>
            <a:r>
              <a:rPr lang="en-US" b="1" dirty="0"/>
              <a:t>The works of his hands are verity and judgment; all his commandments are sure.</a:t>
            </a:r>
          </a:p>
          <a:p>
            <a:pPr algn="ctr"/>
            <a:r>
              <a:rPr lang="en-US" b="1" baseline="30000" dirty="0"/>
              <a:t>8 </a:t>
            </a:r>
            <a:r>
              <a:rPr lang="en-US" b="1" dirty="0"/>
              <a:t>They stand fast for ever and ever, and are done in truth and uprightness.</a:t>
            </a:r>
          </a:p>
          <a:p>
            <a:pPr algn="ctr"/>
            <a:r>
              <a:rPr lang="en-US" b="1" baseline="30000" dirty="0"/>
              <a:t>9 </a:t>
            </a:r>
            <a:r>
              <a:rPr lang="en-US" b="1" dirty="0"/>
              <a:t>He sent redemption unto his people: he hath commanded his covenant for ever: holy and reverend is his name.</a:t>
            </a:r>
          </a:p>
          <a:p>
            <a:pPr algn="ctr"/>
            <a:r>
              <a:rPr lang="en-US" b="1" baseline="30000" dirty="0"/>
              <a:t>10 </a:t>
            </a:r>
            <a:r>
              <a:rPr lang="en-US" b="1" dirty="0"/>
              <a:t>The fear of the </a:t>
            </a:r>
            <a:r>
              <a:rPr lang="en-US" b="1" cap="small" dirty="0"/>
              <a:t>Lord</a:t>
            </a:r>
            <a:r>
              <a:rPr lang="en-US" b="1" dirty="0"/>
              <a:t> is the beginning of wisdom: a good understanding have all they that do his commandments: his praise </a:t>
            </a:r>
            <a:r>
              <a:rPr lang="en-US" b="1" dirty="0" err="1"/>
              <a:t>endureth</a:t>
            </a:r>
            <a:r>
              <a:rPr lang="en-US" b="1" dirty="0"/>
              <a:t> for ever.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1775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7E9FD370-E702-C44E-99FE-FA0456993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709D1B-6BD1-A744-BB1B-55655301839E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95795-5513-E14D-85F2-E20A317621D4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102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4BABF-BE91-D148-866B-472232E7D108}"/>
              </a:ext>
            </a:extLst>
          </p:cNvPr>
          <p:cNvSpPr txBox="1"/>
          <p:nvPr/>
        </p:nvSpPr>
        <p:spPr>
          <a:xfrm>
            <a:off x="1989664" y="2320616"/>
            <a:ext cx="8864603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My God, how wonderful Thou art,</a:t>
            </a:r>
            <a:br>
              <a:rPr lang="en-US" b="1" dirty="0"/>
            </a:br>
            <a:r>
              <a:rPr lang="en-US" b="1" dirty="0"/>
              <a:t>Thy majesty how bright!</a:t>
            </a:r>
            <a:br>
              <a:rPr lang="en-US" b="1" dirty="0"/>
            </a:br>
            <a:r>
              <a:rPr lang="en-US" b="1" dirty="0"/>
              <a:t>How beautiful Thy Mercy-Seat</a:t>
            </a:r>
            <a:br>
              <a:rPr lang="en-US" b="1" dirty="0"/>
            </a:br>
            <a:r>
              <a:rPr lang="en-US" b="1" dirty="0"/>
              <a:t>That shines with healing light!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How wonderful, how beautiful,</a:t>
            </a:r>
            <a:br>
              <a:rPr lang="en-US" b="1" dirty="0"/>
            </a:br>
            <a:r>
              <a:rPr lang="en-US" b="1" dirty="0"/>
              <a:t>The sight of Thee must be,</a:t>
            </a:r>
            <a:br>
              <a:rPr lang="en-US" b="1" dirty="0"/>
            </a:br>
            <a:r>
              <a:rPr lang="en-US" b="1" dirty="0"/>
              <a:t>Thine endless wisdom, boundless power,</a:t>
            </a:r>
            <a:br>
              <a:rPr lang="en-US" b="1" dirty="0"/>
            </a:br>
            <a:r>
              <a:rPr lang="en-US" b="1" dirty="0"/>
              <a:t>And </a:t>
            </a:r>
            <a:r>
              <a:rPr lang="en-US" b="1" dirty="0" err="1"/>
              <a:t>aweful</a:t>
            </a:r>
            <a:r>
              <a:rPr lang="en-US" b="1" dirty="0"/>
              <a:t> purity!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O, how I fear Thee, living God,</a:t>
            </a:r>
            <a:br>
              <a:rPr lang="en-US" b="1" dirty="0"/>
            </a:br>
            <a:r>
              <a:rPr lang="en-US" b="1" dirty="0"/>
              <a:t>With deepest, tenderest fears,</a:t>
            </a:r>
            <a:br>
              <a:rPr lang="en-US" b="1" dirty="0"/>
            </a:br>
            <a:r>
              <a:rPr lang="en-US" b="1" dirty="0"/>
              <a:t>And worship Thee with trembling hope,</a:t>
            </a:r>
            <a:br>
              <a:rPr lang="en-US" b="1" dirty="0"/>
            </a:br>
            <a:r>
              <a:rPr lang="en-US" b="1" dirty="0"/>
              <a:t>And penitential tears!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Yet I may love Thee too, O Lord,</a:t>
            </a:r>
            <a:br>
              <a:rPr lang="en-US" b="1" dirty="0"/>
            </a:br>
            <a:r>
              <a:rPr lang="en-US" b="1" dirty="0"/>
              <a:t>Almighty as Thou art,</a:t>
            </a:r>
            <a:br>
              <a:rPr lang="en-US" b="1" dirty="0"/>
            </a:br>
            <a:r>
              <a:rPr lang="en-US" b="1" dirty="0"/>
              <a:t>For Thou hast stooped to ask of me</a:t>
            </a:r>
            <a:br>
              <a:rPr lang="en-US" b="1" dirty="0"/>
            </a:br>
            <a:r>
              <a:rPr lang="en-US" b="1" dirty="0"/>
              <a:t>The love of my poor heart.</a:t>
            </a:r>
            <a:endParaRPr lang="en-US" sz="2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35DD5-4AAB-FD40-8C9D-440C3427C8FB}"/>
              </a:ext>
            </a:extLst>
          </p:cNvPr>
          <p:cNvSpPr txBox="1"/>
          <p:nvPr/>
        </p:nvSpPr>
        <p:spPr>
          <a:xfrm>
            <a:off x="4487334" y="4986119"/>
            <a:ext cx="4639733" cy="146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My God, how wonderful Thou art,</a:t>
            </a:r>
            <a:br>
              <a:rPr lang="en-US" b="1" dirty="0"/>
            </a:br>
            <a:r>
              <a:rPr lang="en-US" b="1" dirty="0"/>
              <a:t>Thy majesty how bright!</a:t>
            </a:r>
            <a:br>
              <a:rPr lang="en-US" b="1" dirty="0"/>
            </a:br>
            <a:r>
              <a:rPr lang="en-US" b="1" dirty="0"/>
              <a:t>How beautiful Thy Mercy-Seat</a:t>
            </a:r>
            <a:br>
              <a:rPr lang="en-US" b="1" dirty="0"/>
            </a:br>
            <a:r>
              <a:rPr lang="en-US" b="1" dirty="0"/>
              <a:t>That shines with healing light!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5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04F8304D-F5F6-0B4B-B88A-B5174FC2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1" b="7823"/>
          <a:stretch/>
        </p:blipFill>
        <p:spPr>
          <a:xfrm>
            <a:off x="17317" y="0"/>
            <a:ext cx="1217468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CE335E-196F-ED48-ADFE-AC3A9274734D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C6E7B-B10B-7F44-B694-0F424562D2CA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50:1-6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E1310-83B3-4D4E-8C8C-368405371AD4}"/>
              </a:ext>
            </a:extLst>
          </p:cNvPr>
          <p:cNvSpPr txBox="1"/>
          <p:nvPr/>
        </p:nvSpPr>
        <p:spPr>
          <a:xfrm>
            <a:off x="1015997" y="2306253"/>
            <a:ext cx="1016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baseline="30000" dirty="0"/>
              <a:t>1 </a:t>
            </a:r>
            <a:r>
              <a:rPr lang="en-US" sz="2200" b="1" dirty="0"/>
              <a:t>The mighty God, even the </a:t>
            </a:r>
            <a:r>
              <a:rPr lang="en-US" sz="2200" b="1" cap="small" dirty="0"/>
              <a:t>Lord</a:t>
            </a:r>
            <a:r>
              <a:rPr lang="en-US" sz="2200" b="1" dirty="0"/>
              <a:t>, hath spoken, and called the earth from the rising of the sun unto the going down thereof.</a:t>
            </a:r>
          </a:p>
          <a:p>
            <a:pPr algn="ctr"/>
            <a:r>
              <a:rPr lang="en-US" sz="2200" b="1" baseline="30000" dirty="0"/>
              <a:t>2 </a:t>
            </a:r>
            <a:r>
              <a:rPr lang="en-US" sz="2200" b="1" dirty="0"/>
              <a:t>Out of Zion, the perfection of beauty, God hath shined.</a:t>
            </a:r>
          </a:p>
          <a:p>
            <a:pPr algn="ctr"/>
            <a:r>
              <a:rPr lang="en-US" sz="2200" b="1" baseline="30000" dirty="0"/>
              <a:t>3 </a:t>
            </a:r>
            <a:r>
              <a:rPr lang="en-US" sz="2200" b="1" dirty="0"/>
              <a:t>Our God shall come, and shall not keep silence: a fire shall devour before him, and it shall be very tempestuous round about him.</a:t>
            </a:r>
          </a:p>
          <a:p>
            <a:pPr algn="ctr"/>
            <a:r>
              <a:rPr lang="en-US" sz="2200" b="1" baseline="30000" dirty="0"/>
              <a:t>4 </a:t>
            </a:r>
            <a:r>
              <a:rPr lang="en-US" sz="2200" b="1" dirty="0"/>
              <a:t>He shall call to the heavens from above, and to the earth, that he may judge his people.</a:t>
            </a:r>
          </a:p>
          <a:p>
            <a:pPr algn="ctr"/>
            <a:r>
              <a:rPr lang="en-US" sz="2200" b="1" baseline="30000" dirty="0"/>
              <a:t>5 </a:t>
            </a:r>
            <a:r>
              <a:rPr lang="en-US" sz="2200" b="1" dirty="0"/>
              <a:t>Gather my saints together unto me; those that have made a covenant with me by sacrifice.</a:t>
            </a:r>
          </a:p>
          <a:p>
            <a:pPr algn="ctr"/>
            <a:r>
              <a:rPr lang="en-US" sz="2200" b="1" baseline="30000" dirty="0"/>
              <a:t>6 </a:t>
            </a:r>
            <a:r>
              <a:rPr lang="en-US" sz="2200" b="1" dirty="0"/>
              <a:t>And the heavens shall declare his righteousness: for God is judge himself. Selah.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334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04F8304D-F5F6-0B4B-B88A-B5174FC2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1" b="7823"/>
          <a:stretch/>
        </p:blipFill>
        <p:spPr>
          <a:xfrm>
            <a:off x="17317" y="0"/>
            <a:ext cx="1217468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CE335E-196F-ED48-ADFE-AC3A9274734D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2E02F-0F94-AD42-9BE4-0A4E264430DB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107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DB847-3F49-7545-801B-F7817CBDB67E}"/>
              </a:ext>
            </a:extLst>
          </p:cNvPr>
          <p:cNvSpPr txBox="1"/>
          <p:nvPr/>
        </p:nvSpPr>
        <p:spPr>
          <a:xfrm>
            <a:off x="2412998" y="2100482"/>
            <a:ext cx="8017935" cy="37474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O give thanks to Him who made</a:t>
            </a:r>
            <a:br>
              <a:rPr lang="en-US" b="1" dirty="0"/>
            </a:br>
            <a:r>
              <a:rPr lang="en-US" b="1" dirty="0"/>
              <a:t>Morning light and evening shade;</a:t>
            </a:r>
            <a:br>
              <a:rPr lang="en-US" b="1" dirty="0"/>
            </a:br>
            <a:r>
              <a:rPr lang="en-US" b="1" dirty="0"/>
              <a:t>Source and Giver of all good,</a:t>
            </a:r>
          </a:p>
          <a:p>
            <a:r>
              <a:rPr lang="en-US" b="1" dirty="0"/>
              <a:t>Nightly sleep and daily food;</a:t>
            </a:r>
            <a:br>
              <a:rPr lang="en-US" b="1" dirty="0"/>
            </a:br>
            <a:r>
              <a:rPr lang="en-US" b="1" dirty="0" err="1"/>
              <a:t>Quick'ner</a:t>
            </a:r>
            <a:r>
              <a:rPr lang="en-US" b="1" dirty="0"/>
              <a:t> of our wearied powers,</a:t>
            </a:r>
            <a:br>
              <a:rPr lang="en-US" b="1" dirty="0"/>
            </a:br>
            <a:r>
              <a:rPr lang="en-US" b="1" dirty="0"/>
              <a:t>Guard of our unconscious hours.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 give thanks to Nature's King,</a:t>
            </a:r>
            <a:br>
              <a:rPr lang="en-US" b="1" dirty="0"/>
            </a:br>
            <a:r>
              <a:rPr lang="en-US" b="1" dirty="0"/>
              <a:t>Who made every breathing thing;</a:t>
            </a:r>
            <a:br>
              <a:rPr lang="en-US" b="1" dirty="0"/>
            </a:br>
            <a:r>
              <a:rPr lang="en-US" b="1" dirty="0"/>
              <a:t>His our warm and sentient frame,</a:t>
            </a:r>
            <a:br>
              <a:rPr lang="en-US" b="1" dirty="0"/>
            </a:br>
            <a:r>
              <a:rPr lang="en-US" b="1" dirty="0"/>
              <a:t>His the mind's exultant flame.</a:t>
            </a:r>
            <a:br>
              <a:rPr lang="en-US" b="1" dirty="0"/>
            </a:br>
            <a:r>
              <a:rPr lang="en-US" b="1" dirty="0"/>
              <a:t>Oh, how close the ties that bind</a:t>
            </a:r>
            <a:br>
              <a:rPr lang="en-US" b="1" dirty="0"/>
            </a:br>
            <a:r>
              <a:rPr lang="en-US" b="1" dirty="0"/>
              <a:t>All things to </a:t>
            </a:r>
            <a:r>
              <a:rPr lang="en-US" b="1" dirty="0" err="1"/>
              <a:t>th'eternal</a:t>
            </a:r>
            <a:r>
              <a:rPr lang="en-US" b="1" dirty="0"/>
              <a:t> mind!</a:t>
            </a:r>
            <a:br>
              <a:rPr lang="en-US" b="1" dirty="0"/>
            </a:br>
            <a:r>
              <a:rPr lang="en-US" b="1" dirty="0"/>
              <a:t>O give thanks with heart and lip,</a:t>
            </a:r>
            <a:br>
              <a:rPr lang="en-US" b="1" dirty="0"/>
            </a:br>
            <a:r>
              <a:rPr lang="en-US" b="1" dirty="0"/>
              <a:t>For we are His workmanship:</a:t>
            </a:r>
            <a:br>
              <a:rPr lang="en-US" b="1" dirty="0"/>
            </a:br>
            <a:r>
              <a:rPr lang="en-US" b="1" dirty="0"/>
              <a:t>And all creatures are His care -</a:t>
            </a:r>
            <a:br>
              <a:rPr lang="en-US" b="1" dirty="0"/>
            </a:br>
            <a:r>
              <a:rPr lang="en-US" b="1" dirty="0"/>
              <a:t>Not a bird that cleaves the air</a:t>
            </a:r>
            <a:br>
              <a:rPr lang="en-US" b="1" dirty="0"/>
            </a:br>
            <a:r>
              <a:rPr lang="en-US" b="1" dirty="0"/>
              <a:t>Falls unnoticed: but who can</a:t>
            </a:r>
            <a:br>
              <a:rPr lang="en-US" b="1" dirty="0"/>
            </a:br>
            <a:r>
              <a:rPr lang="en-US" b="1" dirty="0"/>
              <a:t>Speak the Father's love to man?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455498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27AFB896-1FC2-5447-916F-FB28D49D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CB5E8C-D020-BD4D-A810-CA89CDE1F452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9517D-76E2-BD48-B06E-0889E3D16D87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189:1-11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9787F-6253-B347-A349-C959DC2496C6}"/>
              </a:ext>
            </a:extLst>
          </p:cNvPr>
          <p:cNvSpPr txBox="1"/>
          <p:nvPr/>
        </p:nvSpPr>
        <p:spPr>
          <a:xfrm>
            <a:off x="575729" y="2077653"/>
            <a:ext cx="1104053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1 </a:t>
            </a:r>
            <a:r>
              <a:rPr lang="en-US" b="1" dirty="0"/>
              <a:t>I will sing of the mercies of the </a:t>
            </a:r>
            <a:r>
              <a:rPr lang="en-US" b="1" cap="small" dirty="0"/>
              <a:t>Lord</a:t>
            </a:r>
            <a:r>
              <a:rPr lang="en-US" b="1" dirty="0"/>
              <a:t> for ever: with my mouth will I make known thy faithfulness to all generations.</a:t>
            </a:r>
          </a:p>
          <a:p>
            <a:pPr algn="ctr"/>
            <a:r>
              <a:rPr lang="en-US" b="1" baseline="30000" dirty="0"/>
              <a:t>2 </a:t>
            </a:r>
            <a:r>
              <a:rPr lang="en-US" b="1" dirty="0"/>
              <a:t>For I have said, Mercy shall be built up for ever: thy faithfulness shalt thou establish in the very heavens.</a:t>
            </a:r>
          </a:p>
          <a:p>
            <a:pPr algn="ctr"/>
            <a:r>
              <a:rPr lang="en-US" b="1" baseline="30000" dirty="0"/>
              <a:t>3 </a:t>
            </a:r>
            <a:r>
              <a:rPr lang="en-US" b="1" dirty="0"/>
              <a:t>I have made a covenant with my chosen, I have sworn unto David my servant,</a:t>
            </a:r>
          </a:p>
          <a:p>
            <a:pPr algn="ctr"/>
            <a:r>
              <a:rPr lang="en-US" b="1" baseline="30000" dirty="0"/>
              <a:t>4 </a:t>
            </a:r>
            <a:r>
              <a:rPr lang="en-US" b="1" dirty="0"/>
              <a:t>Thy seed will I establish for ever, and build up thy throne to all generations. Selah.</a:t>
            </a:r>
          </a:p>
          <a:p>
            <a:pPr algn="ctr"/>
            <a:r>
              <a:rPr lang="en-US" b="1" baseline="30000" dirty="0"/>
              <a:t>5 </a:t>
            </a:r>
            <a:r>
              <a:rPr lang="en-US" b="1" dirty="0"/>
              <a:t>And the heavens shall praise thy wonders, O </a:t>
            </a:r>
            <a:r>
              <a:rPr lang="en-US" b="1" cap="small" dirty="0"/>
              <a:t>Lord</a:t>
            </a:r>
            <a:r>
              <a:rPr lang="en-US" b="1" dirty="0"/>
              <a:t>: thy faithfulness also in the congregation of the saints.</a:t>
            </a:r>
          </a:p>
          <a:p>
            <a:pPr algn="ctr"/>
            <a:r>
              <a:rPr lang="en-US" b="1" baseline="30000" dirty="0"/>
              <a:t>6 </a:t>
            </a:r>
            <a:r>
              <a:rPr lang="en-US" b="1" dirty="0"/>
              <a:t>For who in the heaven can be compared unto the </a:t>
            </a:r>
            <a:r>
              <a:rPr lang="en-US" b="1" cap="small" dirty="0"/>
              <a:t>Lord</a:t>
            </a:r>
            <a:r>
              <a:rPr lang="en-US" b="1" dirty="0"/>
              <a:t>? who among the sons of the mighty can be likened unto the </a:t>
            </a:r>
            <a:r>
              <a:rPr lang="en-US" b="1" cap="small" dirty="0"/>
              <a:t>Lord</a:t>
            </a:r>
            <a:r>
              <a:rPr lang="en-US" b="1" dirty="0"/>
              <a:t>?</a:t>
            </a:r>
          </a:p>
          <a:p>
            <a:pPr algn="ctr"/>
            <a:r>
              <a:rPr lang="en-US" b="1" baseline="30000" dirty="0"/>
              <a:t>7 </a:t>
            </a:r>
            <a:r>
              <a:rPr lang="en-US" b="1" dirty="0"/>
              <a:t>God is greatly to be feared in the assembly of the saints, and to be had in reverence of all them that are about him.</a:t>
            </a:r>
          </a:p>
          <a:p>
            <a:pPr algn="ctr"/>
            <a:r>
              <a:rPr lang="en-US" b="1" baseline="30000" dirty="0"/>
              <a:t>8 </a:t>
            </a:r>
            <a:r>
              <a:rPr lang="en-US" b="1" dirty="0"/>
              <a:t>O </a:t>
            </a:r>
            <a:r>
              <a:rPr lang="en-US" b="1" cap="small" dirty="0"/>
              <a:t>Lord</a:t>
            </a:r>
            <a:r>
              <a:rPr lang="en-US" b="1" dirty="0"/>
              <a:t> God of hosts, who is a strong </a:t>
            </a:r>
            <a:r>
              <a:rPr lang="en-US" b="1" cap="small" dirty="0"/>
              <a:t>Lord</a:t>
            </a:r>
            <a:r>
              <a:rPr lang="en-US" b="1" dirty="0"/>
              <a:t> like unto thee? or to thy faithfulness round about thee?</a:t>
            </a:r>
          </a:p>
          <a:p>
            <a:pPr algn="ctr"/>
            <a:r>
              <a:rPr lang="en-US" b="1" baseline="30000" dirty="0"/>
              <a:t>9 </a:t>
            </a:r>
            <a:r>
              <a:rPr lang="en-US" b="1" dirty="0"/>
              <a:t>Thou </a:t>
            </a:r>
            <a:r>
              <a:rPr lang="en-US" b="1" dirty="0" err="1"/>
              <a:t>rulest</a:t>
            </a:r>
            <a:r>
              <a:rPr lang="en-US" b="1" dirty="0"/>
              <a:t> the raging of the sea: when the waves thereof arise, thou stillest them.</a:t>
            </a:r>
          </a:p>
          <a:p>
            <a:pPr algn="ctr"/>
            <a:r>
              <a:rPr lang="en-US" b="1" baseline="30000" dirty="0"/>
              <a:t>10 </a:t>
            </a:r>
            <a:r>
              <a:rPr lang="en-US" b="1" dirty="0"/>
              <a:t>Thou hast broken Rahab in pieces, as one that is slain; thou hast scattered thine enemies with thy strong arm.</a:t>
            </a:r>
          </a:p>
          <a:p>
            <a:pPr algn="ctr"/>
            <a:r>
              <a:rPr lang="en-US" b="1" baseline="30000" dirty="0"/>
              <a:t>11 </a:t>
            </a:r>
            <a:r>
              <a:rPr lang="en-US" b="1" dirty="0"/>
              <a:t>The heavens are thine, the earth also is thine: as for the world and the fulness thereof, thou hast founded them.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88492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27AFB896-1FC2-5447-916F-FB28D49D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CB5E8C-D020-BD4D-A810-CA89CDE1F452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241BF-504A-224C-A050-1688A78B8DE0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113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659FF-63E8-D54D-B217-8E793F61E7FE}"/>
              </a:ext>
            </a:extLst>
          </p:cNvPr>
          <p:cNvSpPr txBox="1"/>
          <p:nvPr/>
        </p:nvSpPr>
        <p:spPr>
          <a:xfrm>
            <a:off x="1193799" y="2075081"/>
            <a:ext cx="10236202" cy="43511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O worship the King, all glorious above;</a:t>
            </a:r>
            <a:br>
              <a:rPr lang="en-US" b="1" dirty="0"/>
            </a:br>
            <a:r>
              <a:rPr lang="en-US" b="1" dirty="0"/>
              <a:t>And gratefully sing His power and His love;</a:t>
            </a:r>
            <a:br>
              <a:rPr lang="en-US" b="1" dirty="0"/>
            </a:br>
            <a:r>
              <a:rPr lang="en-US" b="1" dirty="0"/>
              <a:t>Our shield and defender, the ancient of days,</a:t>
            </a:r>
            <a:br>
              <a:rPr lang="en-US" b="1" dirty="0"/>
            </a:br>
            <a:r>
              <a:rPr lang="en-US" b="1" dirty="0"/>
              <a:t>Pavilioned in </a:t>
            </a:r>
            <a:r>
              <a:rPr lang="en-US" b="1" dirty="0" err="1"/>
              <a:t>splendour</a:t>
            </a:r>
            <a:r>
              <a:rPr lang="en-US" b="1" dirty="0"/>
              <a:t>, and girded with praise.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 tell of His might, O sing of His grace;</a:t>
            </a:r>
            <a:br>
              <a:rPr lang="en-US" b="1" dirty="0"/>
            </a:br>
            <a:r>
              <a:rPr lang="en-US" b="1" dirty="0"/>
              <a:t>Whose robe is the light, whose canopy space.</a:t>
            </a:r>
            <a:br>
              <a:rPr lang="en-US" b="1" dirty="0"/>
            </a:br>
            <a:r>
              <a:rPr lang="en-US" b="1" dirty="0"/>
              <a:t>His chariots of wrath the deep thunder-clouds form,</a:t>
            </a:r>
            <a:br>
              <a:rPr lang="en-US" b="1" dirty="0"/>
            </a:br>
            <a:r>
              <a:rPr lang="en-US" b="1" dirty="0"/>
              <a:t>And dark is His path on the wings of the storm.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This earth, with its store of wonders untold,</a:t>
            </a:r>
            <a:br>
              <a:rPr lang="en-US" b="1" dirty="0"/>
            </a:br>
            <a:r>
              <a:rPr lang="en-US" b="1" dirty="0"/>
              <a:t>Almighty, Thy power hath founded of old;</a:t>
            </a:r>
            <a:br>
              <a:rPr lang="en-US" b="1" dirty="0"/>
            </a:br>
            <a:r>
              <a:rPr lang="en-US" b="1" dirty="0"/>
              <a:t>Hath stablished it fast by a changeless decree,</a:t>
            </a:r>
            <a:br>
              <a:rPr lang="en-US" b="1" dirty="0"/>
            </a:br>
            <a:r>
              <a:rPr lang="en-US" b="1" dirty="0"/>
              <a:t>And round it hath cast, like a mantle, the sea.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Thy bountiful care what tongue can recite?</a:t>
            </a:r>
            <a:br>
              <a:rPr lang="en-US" b="1" dirty="0"/>
            </a:br>
            <a:r>
              <a:rPr lang="en-US" b="1" dirty="0"/>
              <a:t>It breathes in the air, it shines in the light;</a:t>
            </a:r>
            <a:br>
              <a:rPr lang="en-US" b="1" dirty="0"/>
            </a:br>
            <a:r>
              <a:rPr lang="en-US" b="1" dirty="0"/>
              <a:t>It streams from the hills, it descends to the plain,</a:t>
            </a:r>
            <a:br>
              <a:rPr lang="en-US" b="1" dirty="0"/>
            </a:br>
            <a:r>
              <a:rPr lang="en-US" b="1" dirty="0"/>
              <a:t>And sweetly distils in the dew and the rain.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Frail children of dust, and feeble as frail,</a:t>
            </a:r>
            <a:br>
              <a:rPr lang="en-US" b="1" dirty="0"/>
            </a:br>
            <a:r>
              <a:rPr lang="en-US" b="1" dirty="0"/>
              <a:t>In Thee do we trust, nor find Thee to fail;</a:t>
            </a:r>
            <a:br>
              <a:rPr lang="en-US" b="1" dirty="0"/>
            </a:br>
            <a:r>
              <a:rPr lang="en-US" b="1" dirty="0"/>
              <a:t>Thy mercies how tender, how firm to the end,</a:t>
            </a:r>
            <a:br>
              <a:rPr lang="en-US" b="1" dirty="0"/>
            </a:br>
            <a:r>
              <a:rPr lang="en-US" b="1" dirty="0"/>
              <a:t>Our maker, defender, redeemer and friend.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 measureless might, ineffable love,</a:t>
            </a:r>
            <a:br>
              <a:rPr lang="en-US" b="1" dirty="0"/>
            </a:br>
            <a:r>
              <a:rPr lang="en-US" b="1" dirty="0"/>
              <a:t>While angels delight to hymn Thee above,</a:t>
            </a:r>
            <a:br>
              <a:rPr lang="en-US" b="1" dirty="0"/>
            </a:br>
            <a:r>
              <a:rPr lang="en-US" b="1" dirty="0"/>
              <a:t>Thy humbler creation, though feeble their lays,</a:t>
            </a:r>
            <a:br>
              <a:rPr lang="en-US" b="1" dirty="0"/>
            </a:br>
            <a:r>
              <a:rPr lang="en-US" b="1" dirty="0"/>
              <a:t>With true adoration shall sing to Thy praise.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632396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covered mountain&#10;&#10;Description automatically generated">
            <a:extLst>
              <a:ext uri="{FF2B5EF4-FFF2-40B4-BE49-F238E27FC236}">
                <a16:creationId xmlns:a16="http://schemas.microsoft.com/office/drawing/2014/main" id="{F4929197-34F4-874A-946C-A0F265F99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9"/>
          <a:stretch/>
        </p:blipFill>
        <p:spPr>
          <a:xfrm>
            <a:off x="-85212" y="0"/>
            <a:ext cx="123624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405BF5-95D3-434C-98AB-A93F953D2BFD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C62BF-5E54-DA40-B700-43B81961C122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95:1-7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10CE3-676B-7648-8F82-2F4829B87B9D}"/>
              </a:ext>
            </a:extLst>
          </p:cNvPr>
          <p:cNvSpPr txBox="1"/>
          <p:nvPr/>
        </p:nvSpPr>
        <p:spPr>
          <a:xfrm>
            <a:off x="1015997" y="2306253"/>
            <a:ext cx="1016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baseline="30000" dirty="0"/>
              <a:t>1 </a:t>
            </a:r>
            <a:r>
              <a:rPr lang="en-US" sz="2200" b="1" dirty="0"/>
              <a:t>O come, let us sing unto the </a:t>
            </a:r>
            <a:r>
              <a:rPr lang="en-US" sz="2200" b="1" cap="small" dirty="0"/>
              <a:t>Lord</a:t>
            </a:r>
            <a:r>
              <a:rPr lang="en-US" sz="2200" b="1" dirty="0"/>
              <a:t>: let us make a joyful noise to the rock of our salvation.</a:t>
            </a:r>
          </a:p>
          <a:p>
            <a:pPr algn="ctr"/>
            <a:r>
              <a:rPr lang="en-US" sz="2200" b="1" baseline="30000" dirty="0"/>
              <a:t>2 </a:t>
            </a:r>
            <a:r>
              <a:rPr lang="en-US" sz="2200" b="1" dirty="0"/>
              <a:t>Let us come before his presence with thanksgiving, and make a joyful noise unto him with psalms.</a:t>
            </a:r>
          </a:p>
          <a:p>
            <a:pPr algn="ctr"/>
            <a:r>
              <a:rPr lang="en-US" sz="2200" b="1" baseline="30000" dirty="0"/>
              <a:t>3 </a:t>
            </a:r>
            <a:r>
              <a:rPr lang="en-US" sz="2200" b="1" dirty="0"/>
              <a:t>For the </a:t>
            </a:r>
            <a:r>
              <a:rPr lang="en-US" sz="2200" b="1" cap="small" dirty="0"/>
              <a:t>Lord</a:t>
            </a:r>
            <a:r>
              <a:rPr lang="en-US" sz="2200" b="1" dirty="0"/>
              <a:t> is a great God, and a great King above all gods.</a:t>
            </a:r>
          </a:p>
          <a:p>
            <a:pPr algn="ctr"/>
            <a:r>
              <a:rPr lang="en-US" sz="2200" b="1" baseline="30000" dirty="0"/>
              <a:t>4 </a:t>
            </a:r>
            <a:r>
              <a:rPr lang="en-US" sz="2200" b="1" dirty="0"/>
              <a:t>In his hand are the deep places of the earth: the strength of the hills is his also.</a:t>
            </a:r>
          </a:p>
          <a:p>
            <a:pPr algn="ctr"/>
            <a:r>
              <a:rPr lang="en-US" sz="2200" b="1" baseline="30000" dirty="0"/>
              <a:t>5 </a:t>
            </a:r>
            <a:r>
              <a:rPr lang="en-US" sz="2200" b="1" dirty="0"/>
              <a:t>The sea is his, and he made it: and his hands formed the dry land.</a:t>
            </a:r>
          </a:p>
          <a:p>
            <a:pPr algn="ctr"/>
            <a:r>
              <a:rPr lang="en-US" sz="2200" b="1" baseline="30000" dirty="0"/>
              <a:t>6 </a:t>
            </a:r>
            <a:r>
              <a:rPr lang="en-US" sz="2200" b="1" dirty="0"/>
              <a:t>O come, let us worship and bow down: let us kneel before the </a:t>
            </a:r>
            <a:r>
              <a:rPr lang="en-US" sz="2200" b="1" cap="small" dirty="0"/>
              <a:t>Lord</a:t>
            </a:r>
            <a:r>
              <a:rPr lang="en-US" sz="2200" b="1" dirty="0"/>
              <a:t> our maker.</a:t>
            </a:r>
          </a:p>
          <a:p>
            <a:pPr algn="ctr"/>
            <a:r>
              <a:rPr lang="en-US" sz="2200" b="1" baseline="30000" dirty="0"/>
              <a:t>7 </a:t>
            </a:r>
            <a:r>
              <a:rPr lang="en-US" sz="2200" b="1" dirty="0"/>
              <a:t>For he is our God; and we are the people of his pasture, and the sheep of his hand. To day if ye will hear his voice,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040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AE56FE-63E3-4847-8C63-7A5207BB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covered mountain&#10;&#10;Description automatically generated">
            <a:extLst>
              <a:ext uri="{FF2B5EF4-FFF2-40B4-BE49-F238E27FC236}">
                <a16:creationId xmlns:a16="http://schemas.microsoft.com/office/drawing/2014/main" id="{F4929197-34F4-874A-946C-A0F265F99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9"/>
          <a:stretch/>
        </p:blipFill>
        <p:spPr>
          <a:xfrm>
            <a:off x="-85212" y="0"/>
            <a:ext cx="123624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405BF5-95D3-434C-98AB-A93F953D2BFD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CB781-2342-7C47-8311-C551C95EBDA1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114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FCC15-109B-B34F-B44B-C228A70FB137}"/>
              </a:ext>
            </a:extLst>
          </p:cNvPr>
          <p:cNvSpPr txBox="1"/>
          <p:nvPr/>
        </p:nvSpPr>
        <p:spPr>
          <a:xfrm>
            <a:off x="1413931" y="2100481"/>
            <a:ext cx="9965270" cy="31393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200" b="1" dirty="0"/>
              <a:t>O render thanks to God above,</a:t>
            </a:r>
            <a:br>
              <a:rPr lang="en-US" sz="2200" b="1" dirty="0"/>
            </a:br>
            <a:r>
              <a:rPr lang="en-US" sz="2200" b="1" dirty="0"/>
              <a:t>The Fountain of eternal love,</a:t>
            </a:r>
            <a:br>
              <a:rPr lang="en-US" sz="2200" b="1" dirty="0"/>
            </a:br>
            <a:r>
              <a:rPr lang="en-US" sz="2200" b="1" dirty="0"/>
              <a:t>Whose mercy firm through ages past</a:t>
            </a:r>
            <a:br>
              <a:rPr lang="en-US" sz="2200" b="1" dirty="0"/>
            </a:br>
            <a:r>
              <a:rPr lang="en-US" sz="2200" b="1" dirty="0"/>
              <a:t>Has stood, and shall for ever last.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Who can His mighty deeds express -</a:t>
            </a:r>
            <a:br>
              <a:rPr lang="en-US" sz="2200" b="1" dirty="0"/>
            </a:br>
            <a:r>
              <a:rPr lang="en-US" sz="2200" b="1" dirty="0"/>
              <a:t>Not only vast, but numberless!</a:t>
            </a:r>
            <a:br>
              <a:rPr lang="en-US" sz="2200" b="1" dirty="0"/>
            </a:br>
            <a:r>
              <a:rPr lang="en-US" sz="2200" b="1" dirty="0"/>
              <a:t>What mortal eloquence can raise</a:t>
            </a:r>
            <a:br>
              <a:rPr lang="en-US" sz="2200" b="1" dirty="0"/>
            </a:br>
            <a:r>
              <a:rPr lang="en-US" sz="2200" b="1" dirty="0"/>
              <a:t>A tribute equal to His praise!</a:t>
            </a:r>
            <a:br>
              <a:rPr lang="en-US" sz="2200" b="1" dirty="0"/>
            </a:br>
            <a:r>
              <a:rPr lang="en-US" sz="2200" b="1" dirty="0"/>
              <a:t>Happy are they, and only they,</a:t>
            </a:r>
            <a:br>
              <a:rPr lang="en-US" sz="2200" b="1" dirty="0"/>
            </a:br>
            <a:r>
              <a:rPr lang="en-US" sz="2200" b="1" dirty="0"/>
              <a:t>Who from Thy precepts never stray;</a:t>
            </a:r>
            <a:br>
              <a:rPr lang="en-US" sz="2200" b="1" dirty="0"/>
            </a:br>
            <a:r>
              <a:rPr lang="en-US" sz="2200" b="1" dirty="0"/>
              <a:t>Who know the right - nor only so,</a:t>
            </a:r>
            <a:br>
              <a:rPr lang="en-US" sz="2200" b="1" dirty="0"/>
            </a:br>
            <a:r>
              <a:rPr lang="en-US" sz="2200" b="1" dirty="0"/>
              <a:t>But seek to </a:t>
            </a:r>
            <a:r>
              <a:rPr lang="en-US" sz="2200" b="1" dirty="0" err="1"/>
              <a:t>practise</a:t>
            </a:r>
            <a:r>
              <a:rPr lang="en-US" sz="2200" b="1" dirty="0"/>
              <a:t> what they know.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70704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FF8D04E3-AA79-7F47-BC96-FFE77D79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69E355-2AC3-B748-A1FD-D554F21A267B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75DE4-B3C0-A041-8967-BEFC8965F5D7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892DC-55E3-4A4E-908E-C02C1F4DA51A}"/>
              </a:ext>
            </a:extLst>
          </p:cNvPr>
          <p:cNvSpPr txBox="1"/>
          <p:nvPr/>
        </p:nvSpPr>
        <p:spPr>
          <a:xfrm>
            <a:off x="1015997" y="2306253"/>
            <a:ext cx="1016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baseline="30000" dirty="0"/>
              <a:t>1 </a:t>
            </a:r>
            <a:r>
              <a:rPr lang="en-US" sz="2200" b="1" dirty="0"/>
              <a:t>Praise ye the </a:t>
            </a:r>
            <a:r>
              <a:rPr lang="en-US" sz="2200" b="1" cap="small" dirty="0"/>
              <a:t>Lord</a:t>
            </a:r>
            <a:r>
              <a:rPr lang="en-US" sz="2200" b="1" dirty="0"/>
              <a:t>. Praise God in his sanctuary: praise him in the firmament of his power.</a:t>
            </a:r>
          </a:p>
          <a:p>
            <a:pPr algn="ctr"/>
            <a:r>
              <a:rPr lang="en-US" sz="2200" b="1" baseline="30000" dirty="0"/>
              <a:t>2 </a:t>
            </a:r>
            <a:r>
              <a:rPr lang="en-US" sz="2200" b="1" dirty="0"/>
              <a:t>Praise him for his mighty acts: praise him according to his excellent greatness.</a:t>
            </a:r>
          </a:p>
          <a:p>
            <a:pPr algn="ctr"/>
            <a:r>
              <a:rPr lang="en-US" sz="2200" b="1" baseline="30000" dirty="0"/>
              <a:t>3 </a:t>
            </a:r>
            <a:r>
              <a:rPr lang="en-US" sz="2200" b="1" dirty="0"/>
              <a:t>Praise him with the sound of the trumpet: praise him with the psaltery and harp.</a:t>
            </a:r>
          </a:p>
          <a:p>
            <a:pPr algn="ctr"/>
            <a:r>
              <a:rPr lang="en-US" sz="2200" b="1" baseline="30000" dirty="0"/>
              <a:t>4 </a:t>
            </a:r>
            <a:r>
              <a:rPr lang="en-US" sz="2200" b="1" dirty="0"/>
              <a:t>Praise him with the timbrel and dance: praise him with stringed instruments and organs.</a:t>
            </a:r>
          </a:p>
          <a:p>
            <a:pPr algn="ctr"/>
            <a:r>
              <a:rPr lang="en-US" sz="2200" b="1" baseline="30000" dirty="0"/>
              <a:t>5 </a:t>
            </a:r>
            <a:r>
              <a:rPr lang="en-US" sz="2200" b="1" dirty="0"/>
              <a:t>Praise him upon the loud cymbals: praise him upon the high sounding cymbals.</a:t>
            </a:r>
          </a:p>
          <a:p>
            <a:pPr algn="ctr"/>
            <a:r>
              <a:rPr lang="en-US" sz="2200" b="1" baseline="30000" dirty="0"/>
              <a:t>6 </a:t>
            </a:r>
            <a:r>
              <a:rPr lang="en-US" sz="2200" b="1" dirty="0"/>
              <a:t>Let every thing that hath breath praise the </a:t>
            </a:r>
            <a:r>
              <a:rPr lang="en-US" sz="2200" b="1" cap="small" dirty="0"/>
              <a:t>Lord</a:t>
            </a:r>
            <a:r>
              <a:rPr lang="en-US" sz="2200" b="1" dirty="0"/>
              <a:t>. Praise ye the </a:t>
            </a:r>
            <a:r>
              <a:rPr lang="en-US" sz="2200" b="1" cap="small" dirty="0"/>
              <a:t>Lord</a:t>
            </a:r>
            <a:r>
              <a:rPr lang="en-US" sz="2200" b="1" dirty="0"/>
              <a:t>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477761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FF8D04E3-AA79-7F47-BC96-FFE77D79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69E355-2AC3-B748-A1FD-D554F21A267B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46770-B809-5D4D-A9D5-73B3F01454F9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116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47E4D-545E-0141-864B-C00CA1C7B642}"/>
              </a:ext>
            </a:extLst>
          </p:cNvPr>
          <p:cNvSpPr txBox="1"/>
          <p:nvPr/>
        </p:nvSpPr>
        <p:spPr>
          <a:xfrm>
            <a:off x="1820331" y="2101229"/>
            <a:ext cx="9863669" cy="39785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Praise, my soul, the King of Heaven,</a:t>
            </a:r>
            <a:br>
              <a:rPr lang="en-US" b="1" dirty="0"/>
            </a:br>
            <a:r>
              <a:rPr lang="en-US" b="1" dirty="0"/>
              <a:t>To His feet thy tribute bring;</a:t>
            </a:r>
            <a:br>
              <a:rPr lang="en-US" b="1" dirty="0"/>
            </a:br>
            <a:r>
              <a:rPr lang="en-US" b="1" dirty="0"/>
              <a:t>Ransomed, healed, restored, forgiven,</a:t>
            </a:r>
            <a:br>
              <a:rPr lang="en-US" b="1" dirty="0"/>
            </a:br>
            <a:r>
              <a:rPr lang="en-US" b="1" dirty="0"/>
              <a:t>Evermore His praises sing;</a:t>
            </a:r>
            <a:br>
              <a:rPr lang="en-US" b="1" dirty="0"/>
            </a:br>
            <a:r>
              <a:rPr lang="en-US" b="1" dirty="0"/>
              <a:t>Praise Him, praise Him, praise Him, praise Him,</a:t>
            </a:r>
            <a:br>
              <a:rPr lang="en-US" b="1" dirty="0"/>
            </a:br>
            <a:r>
              <a:rPr lang="en-US" b="1" dirty="0"/>
              <a:t>Praise the everlasting King.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Praise Him for His grace and </a:t>
            </a:r>
            <a:r>
              <a:rPr lang="en-US" b="1" dirty="0" err="1"/>
              <a:t>favour</a:t>
            </a:r>
            <a:br>
              <a:rPr lang="en-US" b="1" dirty="0"/>
            </a:br>
            <a:r>
              <a:rPr lang="en-US" b="1" dirty="0"/>
              <a:t>To our fathers in distress;</a:t>
            </a:r>
            <a:br>
              <a:rPr lang="en-US" b="1" dirty="0"/>
            </a:br>
            <a:r>
              <a:rPr lang="en-US" b="1" dirty="0"/>
              <a:t>Praise Him, still the same as ever,</a:t>
            </a:r>
            <a:br>
              <a:rPr lang="en-US" b="1" dirty="0"/>
            </a:br>
            <a:r>
              <a:rPr lang="en-US" b="1" dirty="0"/>
              <a:t>Slow to chide and swift to bless;</a:t>
            </a:r>
            <a:br>
              <a:rPr lang="en-US" b="1" dirty="0"/>
            </a:br>
            <a:r>
              <a:rPr lang="en-US" b="1" dirty="0"/>
              <a:t>Praise Him, praise Him, praise Him, praise Him,</a:t>
            </a:r>
            <a:br>
              <a:rPr lang="en-US" b="1" dirty="0"/>
            </a:br>
            <a:r>
              <a:rPr lang="en-US" b="1" dirty="0"/>
              <a:t>Glorious in His faithfulness.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Father-like, He tends and spares us;</a:t>
            </a:r>
            <a:br>
              <a:rPr lang="en-US" b="1" dirty="0"/>
            </a:br>
            <a:r>
              <a:rPr lang="en-US" b="1" dirty="0"/>
              <a:t>Well our feeble frame He knows;</a:t>
            </a:r>
            <a:br>
              <a:rPr lang="en-US" b="1" dirty="0"/>
            </a:br>
            <a:r>
              <a:rPr lang="en-US" b="1" dirty="0"/>
              <a:t>In His hands He gently bears us,</a:t>
            </a:r>
            <a:br>
              <a:rPr lang="en-US" b="1" dirty="0"/>
            </a:br>
            <a:r>
              <a:rPr lang="en-US" b="1" dirty="0"/>
              <a:t>Rescues us from all our foes.</a:t>
            </a:r>
            <a:br>
              <a:rPr lang="en-US" b="1" dirty="0"/>
            </a:br>
            <a:r>
              <a:rPr lang="en-US" b="1" dirty="0"/>
              <a:t>Praise Him, praise Him, praise Him, praise Him,</a:t>
            </a:r>
            <a:br>
              <a:rPr lang="en-US" b="1" dirty="0"/>
            </a:br>
            <a:r>
              <a:rPr lang="en-US" b="1" dirty="0"/>
              <a:t>Widely as His mercy flows.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Angels in your hosts, adore Him;</a:t>
            </a:r>
            <a:br>
              <a:rPr lang="en-US" b="1" dirty="0"/>
            </a:br>
            <a:r>
              <a:rPr lang="en-US" b="1" dirty="0"/>
              <a:t>Ye behold Him face to face;</a:t>
            </a:r>
            <a:br>
              <a:rPr lang="en-US" b="1" dirty="0"/>
            </a:br>
            <a:r>
              <a:rPr lang="en-US" b="1" dirty="0"/>
              <a:t>Saints triumphant, bow before Him,</a:t>
            </a:r>
            <a:br>
              <a:rPr lang="en-US" b="1" dirty="0"/>
            </a:br>
            <a:r>
              <a:rPr lang="en-US" b="1" dirty="0" err="1"/>
              <a:t>Gather'd</a:t>
            </a:r>
            <a:r>
              <a:rPr lang="en-US" b="1" dirty="0"/>
              <a:t> in from </a:t>
            </a:r>
            <a:r>
              <a:rPr lang="en-US" b="1" dirty="0" err="1"/>
              <a:t>ev'ry</a:t>
            </a:r>
            <a:r>
              <a:rPr lang="en-US" b="1" dirty="0"/>
              <a:t> race;</a:t>
            </a:r>
            <a:br>
              <a:rPr lang="en-US" b="1" dirty="0"/>
            </a:br>
            <a:r>
              <a:rPr lang="en-US" b="1" dirty="0"/>
              <a:t>Praise Him, praise Him, praise Him, praise Him,</a:t>
            </a:r>
            <a:br>
              <a:rPr lang="en-US" b="1" dirty="0"/>
            </a:br>
            <a:r>
              <a:rPr lang="en-US" b="1" dirty="0"/>
              <a:t>Praise ye all the God of grace.</a:t>
            </a:r>
          </a:p>
        </p:txBody>
      </p:sp>
    </p:spTree>
    <p:extLst>
      <p:ext uri="{BB962C8B-B14F-4D97-AF65-F5344CB8AC3E}">
        <p14:creationId xmlns:p14="http://schemas.microsoft.com/office/powerpoint/2010/main" val="112207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4F65E5E-2734-DD4D-8B88-E5E30036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9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73219AB-66DE-7045-A9F4-897E6397D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1724A3-CD55-9A4C-B9DF-10F9314703E5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6B2AA-B85A-FD40-8BEB-AC933C6AA7AC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138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F27E6-8813-8942-832B-28CC1DA10A16}"/>
              </a:ext>
            </a:extLst>
          </p:cNvPr>
          <p:cNvSpPr txBox="1"/>
          <p:nvPr/>
        </p:nvSpPr>
        <p:spPr>
          <a:xfrm>
            <a:off x="1015997" y="2306253"/>
            <a:ext cx="1016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1</a:t>
            </a:r>
            <a:r>
              <a:rPr lang="en-US" b="1" dirty="0"/>
              <a:t> I will praise thee with my whole heart: before the gods will I sing praise unto thee.</a:t>
            </a:r>
          </a:p>
          <a:p>
            <a:pPr algn="ctr"/>
            <a:r>
              <a:rPr lang="en-US" b="1" baseline="30000" dirty="0"/>
              <a:t>2 </a:t>
            </a:r>
            <a:r>
              <a:rPr lang="en-US" b="1" dirty="0"/>
              <a:t>I will worship toward thy holy temple, and praise thy name for thy lovingkindness and for thy truth: for thou hast magnified thy word above all thy name.</a:t>
            </a:r>
          </a:p>
          <a:p>
            <a:pPr algn="ctr"/>
            <a:r>
              <a:rPr lang="en-US" b="1" baseline="30000" dirty="0"/>
              <a:t>3 </a:t>
            </a:r>
            <a:r>
              <a:rPr lang="en-US" b="1" dirty="0"/>
              <a:t>In the day when I cried thou </a:t>
            </a:r>
            <a:r>
              <a:rPr lang="en-US" b="1" dirty="0" err="1"/>
              <a:t>answeredst</a:t>
            </a:r>
            <a:r>
              <a:rPr lang="en-US" b="1" dirty="0"/>
              <a:t> me, and </a:t>
            </a:r>
            <a:r>
              <a:rPr lang="en-US" b="1" dirty="0" err="1"/>
              <a:t>strengthenedst</a:t>
            </a:r>
            <a:r>
              <a:rPr lang="en-US" b="1" dirty="0"/>
              <a:t> me with strength in my soul.</a:t>
            </a:r>
          </a:p>
          <a:p>
            <a:pPr algn="ctr"/>
            <a:r>
              <a:rPr lang="en-US" b="1" baseline="30000" dirty="0"/>
              <a:t>4 </a:t>
            </a:r>
            <a:r>
              <a:rPr lang="en-US" b="1" dirty="0"/>
              <a:t>All the kings of the earth shall praise thee, O </a:t>
            </a:r>
            <a:r>
              <a:rPr lang="en-US" b="1" cap="small" dirty="0"/>
              <a:t>Lord</a:t>
            </a:r>
            <a:r>
              <a:rPr lang="en-US" b="1" dirty="0"/>
              <a:t>, when they hear the words of thy mouth.</a:t>
            </a:r>
          </a:p>
          <a:p>
            <a:pPr algn="ctr"/>
            <a:r>
              <a:rPr lang="en-US" b="1" baseline="30000" dirty="0"/>
              <a:t>5 </a:t>
            </a:r>
            <a:r>
              <a:rPr lang="en-US" b="1" dirty="0"/>
              <a:t>Yea, they shall sing in the ways of the </a:t>
            </a:r>
            <a:r>
              <a:rPr lang="en-US" b="1" cap="small" dirty="0"/>
              <a:t>Lord</a:t>
            </a:r>
            <a:r>
              <a:rPr lang="en-US" b="1" dirty="0"/>
              <a:t>: for great is the glory of the </a:t>
            </a:r>
            <a:r>
              <a:rPr lang="en-US" b="1" cap="small" dirty="0"/>
              <a:t>Lord</a:t>
            </a:r>
            <a:r>
              <a:rPr lang="en-US" b="1" dirty="0"/>
              <a:t>.</a:t>
            </a:r>
          </a:p>
          <a:p>
            <a:pPr algn="ctr"/>
            <a:r>
              <a:rPr lang="en-US" b="1" baseline="30000" dirty="0"/>
              <a:t>6 </a:t>
            </a:r>
            <a:r>
              <a:rPr lang="en-US" b="1" dirty="0"/>
              <a:t>Though the </a:t>
            </a:r>
            <a:r>
              <a:rPr lang="en-US" b="1" cap="small" dirty="0"/>
              <a:t>Lord</a:t>
            </a:r>
            <a:r>
              <a:rPr lang="en-US" b="1" dirty="0"/>
              <a:t> be high, yet hath he respect unto the lowly: but the proud he </a:t>
            </a:r>
            <a:r>
              <a:rPr lang="en-US" b="1" dirty="0" err="1"/>
              <a:t>knoweth</a:t>
            </a:r>
            <a:r>
              <a:rPr lang="en-US" b="1" dirty="0"/>
              <a:t> afar off.</a:t>
            </a:r>
          </a:p>
          <a:p>
            <a:pPr algn="ctr"/>
            <a:r>
              <a:rPr lang="en-US" b="1" baseline="30000" dirty="0"/>
              <a:t>7 </a:t>
            </a:r>
            <a:r>
              <a:rPr lang="en-US" b="1" dirty="0"/>
              <a:t>Though I walk in the midst of trouble, thou wilt revive me: thou shalt stretch forth thine hand against the wrath of mine enemies, and thy right hand shall save me.</a:t>
            </a:r>
          </a:p>
          <a:p>
            <a:pPr algn="ctr"/>
            <a:r>
              <a:rPr lang="en-US" b="1" baseline="30000" dirty="0"/>
              <a:t>8 </a:t>
            </a:r>
            <a:r>
              <a:rPr lang="en-US" b="1" dirty="0"/>
              <a:t>The </a:t>
            </a:r>
            <a:r>
              <a:rPr lang="en-US" b="1" cap="small" dirty="0"/>
              <a:t>Lord</a:t>
            </a:r>
            <a:r>
              <a:rPr lang="en-US" b="1" dirty="0"/>
              <a:t> will perfect that which </a:t>
            </a:r>
            <a:r>
              <a:rPr lang="en-US" b="1" dirty="0" err="1"/>
              <a:t>concerneth</a:t>
            </a:r>
            <a:r>
              <a:rPr lang="en-US" b="1" dirty="0"/>
              <a:t> me: thy mercy, O </a:t>
            </a:r>
            <a:r>
              <a:rPr lang="en-US" b="1" cap="small" dirty="0"/>
              <a:t>Lord</a:t>
            </a:r>
            <a:r>
              <a:rPr lang="en-US" b="1" dirty="0"/>
              <a:t>, </a:t>
            </a:r>
            <a:r>
              <a:rPr lang="en-US" b="1" dirty="0" err="1"/>
              <a:t>endureth</a:t>
            </a:r>
            <a:r>
              <a:rPr lang="en-US" b="1" dirty="0"/>
              <a:t> for ever: forsake not the works of thine own hands.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2045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73219AB-66DE-7045-A9F4-897E6397D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1724A3-CD55-9A4C-B9DF-10F9314703E5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25C8-6D84-2442-8534-076E8687CE0E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5D27F-F10D-7041-9A55-22419247BF81}"/>
              </a:ext>
            </a:extLst>
          </p:cNvPr>
          <p:cNvSpPr txBox="1"/>
          <p:nvPr/>
        </p:nvSpPr>
        <p:spPr>
          <a:xfrm>
            <a:off x="1960029" y="1871882"/>
            <a:ext cx="8746070" cy="47575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700" b="1" dirty="0"/>
              <a:t>Hallelujah, God be </a:t>
            </a:r>
            <a:r>
              <a:rPr lang="en-US" sz="1700" b="1" dirty="0" err="1"/>
              <a:t>honoured</a:t>
            </a:r>
            <a:r>
              <a:rPr lang="en-US" sz="1700" b="1" dirty="0"/>
              <a:t>:</a:t>
            </a:r>
          </a:p>
          <a:p>
            <a:r>
              <a:rPr lang="en-US" sz="1700" b="1" dirty="0"/>
              <a:t>True and righteous all His ways; </a:t>
            </a:r>
          </a:p>
          <a:p>
            <a:r>
              <a:rPr lang="en-US" sz="1700" b="1" dirty="0"/>
              <a:t>Praise our God, all ye that fear Him,</a:t>
            </a:r>
          </a:p>
          <a:p>
            <a:r>
              <a:rPr lang="en-US" sz="1700" b="1" dirty="0"/>
              <a:t>Praise the Lord, His servants, praise.</a:t>
            </a:r>
          </a:p>
          <a:p>
            <a:r>
              <a:rPr lang="en-US" sz="1700" b="1" dirty="0"/>
              <a:t>Come, ye saints, with joy and gladness</a:t>
            </a:r>
          </a:p>
          <a:p>
            <a:r>
              <a:rPr lang="en-US" sz="1700" b="1" dirty="0"/>
              <a:t>For the marriage feast prepare; </a:t>
            </a:r>
          </a:p>
          <a:p>
            <a:r>
              <a:rPr lang="en-US" sz="1700" b="1" dirty="0"/>
              <a:t>Purged from all their sins, the blessed</a:t>
            </a:r>
          </a:p>
          <a:p>
            <a:r>
              <a:rPr lang="en-US" sz="1700" b="1" dirty="0"/>
              <a:t>Robes of righteousness shall wear.</a:t>
            </a:r>
          </a:p>
          <a:p>
            <a:r>
              <a:rPr lang="en-US" sz="1700" b="1" dirty="0"/>
              <a:t> </a:t>
            </a:r>
          </a:p>
          <a:p>
            <a:r>
              <a:rPr lang="en-US" sz="1700" b="1" dirty="0"/>
              <a:t>Coming down to earth from heaven</a:t>
            </a:r>
          </a:p>
          <a:p>
            <a:r>
              <a:rPr lang="en-US" sz="1700" b="1" dirty="0"/>
              <a:t>New Jerusalem we see:</a:t>
            </a:r>
          </a:p>
          <a:p>
            <a:r>
              <a:rPr lang="en-US" sz="1700" b="1" dirty="0"/>
              <a:t>God shall dwell with man forever, </a:t>
            </a:r>
          </a:p>
          <a:p>
            <a:r>
              <a:rPr lang="en-US" sz="1700" b="1" dirty="0"/>
              <a:t>His own people they shall be.</a:t>
            </a:r>
          </a:p>
          <a:p>
            <a:r>
              <a:rPr lang="en-US" sz="1700" b="1" dirty="0"/>
              <a:t>God shall wipe away all sorrow,</a:t>
            </a:r>
          </a:p>
          <a:p>
            <a:r>
              <a:rPr lang="en-US" sz="1700" b="1" dirty="0"/>
              <a:t>Former things will pass away,</a:t>
            </a:r>
          </a:p>
          <a:p>
            <a:r>
              <a:rPr lang="en-US" sz="1700" b="1" dirty="0"/>
              <a:t>Lit for ever by God’s presence,</a:t>
            </a:r>
          </a:p>
          <a:p>
            <a:r>
              <a:rPr lang="en-US" sz="1700" b="1" dirty="0"/>
              <a:t>Earth shall glow in endless day.</a:t>
            </a:r>
          </a:p>
          <a:p>
            <a:endParaRPr lang="en-US" sz="1700" b="1" dirty="0"/>
          </a:p>
          <a:p>
            <a:r>
              <a:rPr lang="en-US" sz="1700" b="1" dirty="0"/>
              <a:t> Come, Lord Jesus, come now quickly:</a:t>
            </a:r>
          </a:p>
          <a:p>
            <a:r>
              <a:rPr lang="en-US" sz="1700" b="1" dirty="0"/>
              <a:t>Open soon the Book of Life:</a:t>
            </a:r>
          </a:p>
          <a:p>
            <a:r>
              <a:rPr lang="en-US" sz="1700" b="1" dirty="0"/>
              <a:t>Bring thy judgements, and they blessings;</a:t>
            </a:r>
          </a:p>
          <a:p>
            <a:r>
              <a:rPr lang="en-US" sz="1700" b="1" dirty="0"/>
              <a:t>End the years of tears and strife.</a:t>
            </a:r>
          </a:p>
          <a:p>
            <a:r>
              <a:rPr lang="en-US" sz="1700" b="1" dirty="0"/>
              <a:t>Worthy is the Lamb that </a:t>
            </a:r>
            <a:r>
              <a:rPr lang="en-US" sz="1700" b="1" dirty="0" err="1"/>
              <a:t>liveth</a:t>
            </a:r>
            <a:r>
              <a:rPr lang="en-US" sz="1700" b="1" dirty="0"/>
              <a:t>,</a:t>
            </a:r>
          </a:p>
          <a:p>
            <a:r>
              <a:rPr lang="en-US" sz="1700" b="1" dirty="0"/>
              <a:t>Who through death the </a:t>
            </a:r>
            <a:r>
              <a:rPr lang="en-US" sz="1700" b="1" dirty="0" err="1"/>
              <a:t>vict’ry</a:t>
            </a:r>
            <a:r>
              <a:rPr lang="en-US" sz="1700" b="1" dirty="0"/>
              <a:t> won;</a:t>
            </a:r>
          </a:p>
          <a:p>
            <a:r>
              <a:rPr lang="en-US" sz="1700" b="1" dirty="0"/>
              <a:t>Blessing, </a:t>
            </a:r>
            <a:r>
              <a:rPr lang="en-US" sz="1700" b="1" dirty="0" err="1"/>
              <a:t>honour</a:t>
            </a:r>
            <a:r>
              <a:rPr lang="en-US" sz="1700" b="1" dirty="0"/>
              <a:t>, strength and riches</a:t>
            </a:r>
          </a:p>
          <a:p>
            <a:r>
              <a:rPr lang="en-US" sz="1700" b="1" dirty="0"/>
              <a:t>Be to him, God’s </a:t>
            </a:r>
            <a:r>
              <a:rPr lang="en-US" sz="1700" b="1" dirty="0" err="1"/>
              <a:t>conqu’ring</a:t>
            </a:r>
            <a:r>
              <a:rPr lang="en-US" sz="1700" b="1" dirty="0"/>
              <a:t> Son.</a:t>
            </a:r>
          </a:p>
        </p:txBody>
      </p:sp>
    </p:spTree>
    <p:extLst>
      <p:ext uri="{BB962C8B-B14F-4D97-AF65-F5344CB8AC3E}">
        <p14:creationId xmlns:p14="http://schemas.microsoft.com/office/powerpoint/2010/main" val="241985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2986F65-DBDB-5745-98CD-06E16C91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7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B9503F-4E24-464D-8C0A-4A53F576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491308-7289-AF43-9E1E-C56462DBD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4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12C2689B-CE8E-2649-85E5-EE393260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9" b="78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2D192E-9E8F-0F4E-AEB5-1255547216EC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472AC-24E4-FE45-BF24-2495351CBE12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ED1C3-6EC7-384B-B27E-C9F69E818DAC}"/>
              </a:ext>
            </a:extLst>
          </p:cNvPr>
          <p:cNvSpPr txBox="1"/>
          <p:nvPr/>
        </p:nvSpPr>
        <p:spPr>
          <a:xfrm>
            <a:off x="1015997" y="2306253"/>
            <a:ext cx="1016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baseline="30000" dirty="0"/>
              <a:t>1 </a:t>
            </a:r>
            <a:r>
              <a:rPr lang="en-US" sz="2200" b="1" dirty="0"/>
              <a:t>Make a joyful noise unto the </a:t>
            </a:r>
            <a:r>
              <a:rPr lang="en-US" sz="2200" b="1" cap="small" dirty="0"/>
              <a:t>Lord</a:t>
            </a:r>
            <a:r>
              <a:rPr lang="en-US" sz="2200" b="1" dirty="0"/>
              <a:t>, all ye lands.</a:t>
            </a:r>
          </a:p>
          <a:p>
            <a:pPr algn="ctr"/>
            <a:r>
              <a:rPr lang="en-US" sz="2200" b="1" baseline="30000" dirty="0"/>
              <a:t>2 </a:t>
            </a:r>
            <a:r>
              <a:rPr lang="en-US" sz="2200" b="1" dirty="0"/>
              <a:t>Serve the </a:t>
            </a:r>
            <a:r>
              <a:rPr lang="en-US" sz="2200" b="1" cap="small" dirty="0"/>
              <a:t>Lord</a:t>
            </a:r>
            <a:r>
              <a:rPr lang="en-US" sz="2200" b="1" dirty="0"/>
              <a:t> with gladness: come before his presence with singing.</a:t>
            </a:r>
          </a:p>
          <a:p>
            <a:pPr algn="ctr"/>
            <a:r>
              <a:rPr lang="en-US" sz="2200" b="1" baseline="30000" dirty="0"/>
              <a:t>3 </a:t>
            </a:r>
            <a:r>
              <a:rPr lang="en-US" sz="2200" b="1" dirty="0"/>
              <a:t>Know ye that the </a:t>
            </a:r>
            <a:r>
              <a:rPr lang="en-US" sz="2200" b="1" cap="small" dirty="0"/>
              <a:t>Lord</a:t>
            </a:r>
            <a:r>
              <a:rPr lang="en-US" sz="2200" b="1" dirty="0"/>
              <a:t> he is God: it is he that hath made us, and not we ourselves; we are his people, and the sheep of his pasture.</a:t>
            </a:r>
          </a:p>
          <a:p>
            <a:pPr algn="ctr"/>
            <a:r>
              <a:rPr lang="en-US" sz="2200" b="1" baseline="30000" dirty="0"/>
              <a:t>4 </a:t>
            </a:r>
            <a:r>
              <a:rPr lang="en-US" sz="2200" b="1" dirty="0"/>
              <a:t>Enter into his gates with thanksgiving, and into his courts with praise: be thankful unto him, and bless his name.</a:t>
            </a:r>
          </a:p>
          <a:p>
            <a:pPr algn="ctr"/>
            <a:r>
              <a:rPr lang="en-US" sz="2200" b="1" baseline="30000" dirty="0"/>
              <a:t>5 </a:t>
            </a:r>
            <a:r>
              <a:rPr lang="en-US" sz="2200" b="1" dirty="0"/>
              <a:t>For the </a:t>
            </a:r>
            <a:r>
              <a:rPr lang="en-US" sz="2200" b="1" cap="small" dirty="0"/>
              <a:t>Lord</a:t>
            </a:r>
            <a:r>
              <a:rPr lang="en-US" sz="2200" b="1" dirty="0"/>
              <a:t> is good; his mercy is everlasting; and his truth </a:t>
            </a:r>
            <a:r>
              <a:rPr lang="en-US" sz="2200" b="1" dirty="0" err="1"/>
              <a:t>endureth</a:t>
            </a:r>
            <a:r>
              <a:rPr lang="en-US" sz="2200" b="1" dirty="0"/>
              <a:t> to all generations.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9157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12C2689B-CE8E-2649-85E5-EE393260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9" b="78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2D192E-9E8F-0F4E-AEB5-1255547216EC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5B67B-845B-B344-BF72-D9B35955E727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58960-F6EA-0A43-B308-1C7CAA8FF795}"/>
              </a:ext>
            </a:extLst>
          </p:cNvPr>
          <p:cNvSpPr txBox="1"/>
          <p:nvPr/>
        </p:nvSpPr>
        <p:spPr>
          <a:xfrm>
            <a:off x="1193798" y="2100482"/>
            <a:ext cx="10312400" cy="350519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200" b="1" dirty="0"/>
              <a:t>All people that on earth do dwell,</a:t>
            </a:r>
            <a:br>
              <a:rPr lang="en-US" sz="2200" b="1" dirty="0"/>
            </a:br>
            <a:r>
              <a:rPr lang="en-US" sz="2200" b="1" dirty="0"/>
              <a:t>Sing to the Lord with cheerful voice;</a:t>
            </a:r>
            <a:br>
              <a:rPr lang="en-US" sz="2200" b="1" dirty="0"/>
            </a:br>
            <a:r>
              <a:rPr lang="en-US" sz="2200" b="1" dirty="0"/>
              <a:t>Him serve with joy, His praise forth tell,</a:t>
            </a:r>
            <a:br>
              <a:rPr lang="en-US" sz="2200" b="1" dirty="0"/>
            </a:br>
            <a:r>
              <a:rPr lang="en-US" sz="2200" b="1" dirty="0"/>
              <a:t>Come ye before Him and rejoice.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Know that the Lord is God indeed,</a:t>
            </a:r>
            <a:br>
              <a:rPr lang="en-US" sz="2200" b="1" dirty="0"/>
            </a:br>
            <a:r>
              <a:rPr lang="en-US" sz="2200" b="1" dirty="0"/>
              <a:t>Without our aid He did us make:</a:t>
            </a:r>
            <a:br>
              <a:rPr lang="en-US" sz="2200" b="1" dirty="0"/>
            </a:br>
            <a:r>
              <a:rPr lang="en-US" sz="2200" b="1" dirty="0"/>
              <a:t>We are His flock, He doth us feed,</a:t>
            </a:r>
            <a:br>
              <a:rPr lang="en-US" sz="2200" b="1" dirty="0"/>
            </a:br>
            <a:r>
              <a:rPr lang="en-US" sz="2200" b="1" dirty="0"/>
              <a:t>And for His sheep He doth us take.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O enter then His gates with praise,</a:t>
            </a:r>
            <a:br>
              <a:rPr lang="en-US" sz="2200" b="1" dirty="0"/>
            </a:br>
            <a:r>
              <a:rPr lang="en-US" sz="2200" b="1" dirty="0"/>
              <a:t>Approach with thanks His courts unto:</a:t>
            </a:r>
            <a:br>
              <a:rPr lang="en-US" sz="2200" b="1" dirty="0"/>
            </a:br>
            <a:r>
              <a:rPr lang="en-US" sz="2200" b="1" dirty="0"/>
              <a:t>Praise, laud, and bless His name always,</a:t>
            </a:r>
            <a:br>
              <a:rPr lang="en-US" sz="2200" b="1" dirty="0"/>
            </a:br>
            <a:r>
              <a:rPr lang="en-US" sz="2200" b="1" dirty="0"/>
              <a:t>For it is seemly so to do.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For why? the Lord our God is good,</a:t>
            </a:r>
            <a:br>
              <a:rPr lang="en-US" sz="2200" b="1" dirty="0"/>
            </a:br>
            <a:r>
              <a:rPr lang="en-US" sz="2200" b="1" dirty="0"/>
              <a:t>His mercy is for ever sure;</a:t>
            </a:r>
            <a:br>
              <a:rPr lang="en-US" sz="2200" b="1" dirty="0"/>
            </a:br>
            <a:r>
              <a:rPr lang="en-US" sz="2200" b="1" dirty="0"/>
              <a:t>His truth at all times firmly stood,</a:t>
            </a:r>
            <a:br>
              <a:rPr lang="en-US" sz="2200" b="1" dirty="0"/>
            </a:br>
            <a:r>
              <a:rPr lang="en-US" sz="2200" b="1" dirty="0"/>
              <a:t>And shall from age to age endure.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64413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586EF388-D454-F441-BF95-40D14261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9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74367D-E22F-0B4A-B527-C2D0EF84B8B7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8DAFC-D200-1043-B6EB-64C92398D672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145:1-10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0CD9B-C10D-544C-90B0-37402B50B725}"/>
              </a:ext>
            </a:extLst>
          </p:cNvPr>
          <p:cNvSpPr txBox="1"/>
          <p:nvPr/>
        </p:nvSpPr>
        <p:spPr>
          <a:xfrm>
            <a:off x="1015997" y="2306252"/>
            <a:ext cx="1016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 </a:t>
            </a:r>
            <a:r>
              <a:rPr lang="en-US" sz="2000" b="1" dirty="0"/>
              <a:t>I will extol thee, my God, O king; and I will bless thy name for ever and ever.</a:t>
            </a:r>
          </a:p>
          <a:p>
            <a:pPr algn="ctr"/>
            <a:r>
              <a:rPr lang="en-US" sz="2000" b="1" baseline="30000" dirty="0"/>
              <a:t>2 </a:t>
            </a:r>
            <a:r>
              <a:rPr lang="en-US" sz="2000" b="1" dirty="0"/>
              <a:t>Every day will I bless thee; and I will praise thy name for ever and ever.</a:t>
            </a:r>
          </a:p>
          <a:p>
            <a:pPr algn="ctr"/>
            <a:r>
              <a:rPr lang="en-US" sz="2000" b="1" baseline="30000" dirty="0"/>
              <a:t>3 </a:t>
            </a:r>
            <a:r>
              <a:rPr lang="en-US" sz="2000" b="1" dirty="0"/>
              <a:t>Great is the </a:t>
            </a:r>
            <a:r>
              <a:rPr lang="en-US" sz="2000" b="1" cap="small" dirty="0"/>
              <a:t>Lord</a:t>
            </a:r>
            <a:r>
              <a:rPr lang="en-US" sz="2000" b="1" dirty="0"/>
              <a:t>, and greatly to be praised; and his greatness is unsearchable.</a:t>
            </a:r>
          </a:p>
          <a:p>
            <a:pPr algn="ctr"/>
            <a:r>
              <a:rPr lang="en-US" sz="2000" b="1" baseline="30000" dirty="0"/>
              <a:t>4 </a:t>
            </a:r>
            <a:r>
              <a:rPr lang="en-US" sz="2000" b="1" dirty="0"/>
              <a:t>One generation shall praise thy works to another, and shall declare thy mighty acts.</a:t>
            </a:r>
          </a:p>
          <a:p>
            <a:pPr algn="ctr"/>
            <a:r>
              <a:rPr lang="en-US" sz="2000" b="1" baseline="30000" dirty="0"/>
              <a:t>5 </a:t>
            </a:r>
            <a:r>
              <a:rPr lang="en-US" sz="2000" b="1" dirty="0"/>
              <a:t>I will speak of the glorious </a:t>
            </a:r>
            <a:r>
              <a:rPr lang="en-US" sz="2000" b="1" dirty="0" err="1"/>
              <a:t>honour</a:t>
            </a:r>
            <a:r>
              <a:rPr lang="en-US" sz="2000" b="1" dirty="0"/>
              <a:t> of thy majesty, and of thy wondrous works.</a:t>
            </a:r>
          </a:p>
          <a:p>
            <a:pPr algn="ctr"/>
            <a:r>
              <a:rPr lang="en-US" sz="2000" b="1" baseline="30000" dirty="0"/>
              <a:t>6 </a:t>
            </a:r>
            <a:r>
              <a:rPr lang="en-US" sz="2000" b="1" dirty="0"/>
              <a:t>And men shall speak of the might of thy terrible acts: and I will declare thy greatness.</a:t>
            </a:r>
          </a:p>
          <a:p>
            <a:pPr algn="ctr"/>
            <a:r>
              <a:rPr lang="en-US" sz="2000" b="1" baseline="30000" dirty="0"/>
              <a:t>7 </a:t>
            </a:r>
            <a:r>
              <a:rPr lang="en-US" sz="2000" b="1" dirty="0"/>
              <a:t>They shall abundantly utter the memory of thy great goodness, and shall sing of thy righteousness.</a:t>
            </a:r>
          </a:p>
          <a:p>
            <a:pPr algn="ctr"/>
            <a:r>
              <a:rPr lang="en-US" sz="2000" b="1" baseline="30000" dirty="0"/>
              <a:t>8 </a:t>
            </a:r>
            <a:r>
              <a:rPr lang="en-US" sz="2000" b="1" dirty="0"/>
              <a:t>The </a:t>
            </a:r>
            <a:r>
              <a:rPr lang="en-US" sz="2000" b="1" cap="small" dirty="0"/>
              <a:t>Lord</a:t>
            </a:r>
            <a:r>
              <a:rPr lang="en-US" sz="2000" b="1" dirty="0"/>
              <a:t> is gracious, and full of compassion; slow to anger, and of great mercy.</a:t>
            </a:r>
          </a:p>
          <a:p>
            <a:pPr algn="ctr"/>
            <a:r>
              <a:rPr lang="en-US" sz="2000" b="1" baseline="30000" dirty="0"/>
              <a:t>9 </a:t>
            </a:r>
            <a:r>
              <a:rPr lang="en-US" sz="2000" b="1" dirty="0"/>
              <a:t>The </a:t>
            </a:r>
            <a:r>
              <a:rPr lang="en-US" sz="2000" b="1" cap="small" dirty="0"/>
              <a:t>Lord</a:t>
            </a:r>
            <a:r>
              <a:rPr lang="en-US" sz="2000" b="1" dirty="0"/>
              <a:t> is good to all: and his tender mercies are over all his works.</a:t>
            </a:r>
          </a:p>
          <a:p>
            <a:pPr algn="ctr"/>
            <a:r>
              <a:rPr lang="en-US" sz="2000" b="1" baseline="30000" dirty="0"/>
              <a:t>10 </a:t>
            </a:r>
            <a:r>
              <a:rPr lang="en-US" sz="2000" b="1" dirty="0"/>
              <a:t>All thy works shall praise thee, O </a:t>
            </a:r>
            <a:r>
              <a:rPr lang="en-US" sz="2000" b="1" cap="small" dirty="0"/>
              <a:t>Lord</a:t>
            </a:r>
            <a:r>
              <a:rPr lang="en-US" sz="2000" b="1" dirty="0"/>
              <a:t>; and thy saints shall bless thee.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0621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586EF388-D454-F441-BF95-40D14261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9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74367D-E22F-0B4A-B527-C2D0EF84B8B7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BA8B9-F9A7-D747-9918-3A64D2F597A3}"/>
              </a:ext>
            </a:extLst>
          </p:cNvPr>
          <p:cNvSpPr txBox="1"/>
          <p:nvPr/>
        </p:nvSpPr>
        <p:spPr>
          <a:xfrm>
            <a:off x="4207932" y="1010108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Hymn 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661E9-34A1-F641-AA1A-8C7BB2E16137}"/>
              </a:ext>
            </a:extLst>
          </p:cNvPr>
          <p:cNvSpPr txBox="1"/>
          <p:nvPr/>
        </p:nvSpPr>
        <p:spPr>
          <a:xfrm>
            <a:off x="2874432" y="2100481"/>
            <a:ext cx="6443135" cy="28315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600" b="1" dirty="0"/>
              <a:t>I will extol Thee, my God, O King,</a:t>
            </a:r>
            <a:br>
              <a:rPr lang="en-US" sz="2600" b="1" dirty="0"/>
            </a:br>
            <a:r>
              <a:rPr lang="en-US" sz="2600" b="1" dirty="0"/>
              <a:t>And I will bless Thy name for ever and ever.</a:t>
            </a:r>
            <a:br>
              <a:rPr lang="en-US" sz="2600" b="1" dirty="0"/>
            </a:br>
            <a:r>
              <a:rPr lang="en-US" sz="2600" b="1" dirty="0" err="1"/>
              <a:t>Ev'ry</a:t>
            </a:r>
            <a:r>
              <a:rPr lang="en-US" sz="2600" b="1" dirty="0"/>
              <a:t> day I will bless Thee,</a:t>
            </a:r>
            <a:br>
              <a:rPr lang="en-US" sz="2600" b="1" dirty="0"/>
            </a:br>
            <a:r>
              <a:rPr lang="en-US" sz="2600" b="1" dirty="0"/>
              <a:t>And I will praise Thy name for ever and ever.</a:t>
            </a:r>
            <a:br>
              <a:rPr lang="en-US" sz="2600" b="1" dirty="0"/>
            </a:br>
            <a:r>
              <a:rPr lang="en-US" sz="2600" b="1" dirty="0"/>
              <a:t>Great is the Lord, and greatly to be praised,</a:t>
            </a:r>
            <a:br>
              <a:rPr lang="en-US" sz="2600" b="1" dirty="0"/>
            </a:br>
            <a:r>
              <a:rPr lang="en-US" sz="2600" b="1" dirty="0"/>
              <a:t>And His greatness is unsearchable.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79381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3098EB5-51C5-1341-9B19-C5908ED03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2" b="7707"/>
          <a:stretch/>
        </p:blipFill>
        <p:spPr>
          <a:xfrm>
            <a:off x="-1" y="0"/>
            <a:ext cx="122144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8D8CF-A9E2-8E48-BA23-FE76C3550907}"/>
              </a:ext>
            </a:extLst>
          </p:cNvPr>
          <p:cNvSpPr/>
          <p:nvPr/>
        </p:nvSpPr>
        <p:spPr>
          <a:xfrm>
            <a:off x="288131" y="228599"/>
            <a:ext cx="11615737" cy="6400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1D593-8B19-194A-8630-2E46B75A2BCA}"/>
              </a:ext>
            </a:extLst>
          </p:cNvPr>
          <p:cNvSpPr txBox="1"/>
          <p:nvPr/>
        </p:nvSpPr>
        <p:spPr>
          <a:xfrm>
            <a:off x="4207931" y="1215879"/>
            <a:ext cx="377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PLAYLIST-SCRIPT" pitchFamily="2" charset="0"/>
              </a:rPr>
              <a:t>Psalm 34:1-9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AEDFA-58C4-BE46-9CB3-25DD91918798}"/>
              </a:ext>
            </a:extLst>
          </p:cNvPr>
          <p:cNvSpPr txBox="1"/>
          <p:nvPr/>
        </p:nvSpPr>
        <p:spPr>
          <a:xfrm>
            <a:off x="1015997" y="2306253"/>
            <a:ext cx="10160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 </a:t>
            </a:r>
            <a:r>
              <a:rPr lang="en-US" sz="2000" b="1" dirty="0"/>
              <a:t>I will bless the </a:t>
            </a:r>
            <a:r>
              <a:rPr lang="en-US" sz="2000" b="1" cap="small" dirty="0"/>
              <a:t>Lord</a:t>
            </a:r>
            <a:r>
              <a:rPr lang="en-US" sz="2000" b="1" dirty="0"/>
              <a:t> at all times: his praise shall continually be in my mouth.</a:t>
            </a:r>
          </a:p>
          <a:p>
            <a:pPr algn="ctr"/>
            <a:r>
              <a:rPr lang="en-US" sz="2000" b="1" baseline="30000" dirty="0"/>
              <a:t>2 </a:t>
            </a:r>
            <a:r>
              <a:rPr lang="en-US" sz="2000" b="1" dirty="0"/>
              <a:t>My soul shall make her boast in the </a:t>
            </a:r>
            <a:r>
              <a:rPr lang="en-US" sz="2000" b="1" cap="small" dirty="0"/>
              <a:t>Lord</a:t>
            </a:r>
            <a:r>
              <a:rPr lang="en-US" sz="2000" b="1" dirty="0"/>
              <a:t>: the humble shall hear thereof, and be glad.</a:t>
            </a:r>
          </a:p>
          <a:p>
            <a:pPr algn="ctr"/>
            <a:r>
              <a:rPr lang="en-US" sz="2000" b="1" baseline="30000" dirty="0"/>
              <a:t>3 </a:t>
            </a:r>
            <a:r>
              <a:rPr lang="en-US" sz="2000" b="1" dirty="0"/>
              <a:t>O magnify the </a:t>
            </a:r>
            <a:r>
              <a:rPr lang="en-US" sz="2000" b="1" cap="small" dirty="0"/>
              <a:t>Lord</a:t>
            </a:r>
            <a:r>
              <a:rPr lang="en-US" sz="2000" b="1" dirty="0"/>
              <a:t> with me, and let us exalt his name together.</a:t>
            </a:r>
          </a:p>
          <a:p>
            <a:pPr algn="ctr"/>
            <a:r>
              <a:rPr lang="en-US" sz="2000" b="1" baseline="30000" dirty="0"/>
              <a:t>4 </a:t>
            </a:r>
            <a:r>
              <a:rPr lang="en-US" sz="2000" b="1" dirty="0"/>
              <a:t>I sought the </a:t>
            </a:r>
            <a:r>
              <a:rPr lang="en-US" sz="2000" b="1" cap="small" dirty="0"/>
              <a:t>Lord</a:t>
            </a:r>
            <a:r>
              <a:rPr lang="en-US" sz="2000" b="1" dirty="0"/>
              <a:t>, and he heard me, and delivered me from all my fears.</a:t>
            </a:r>
          </a:p>
          <a:p>
            <a:pPr algn="ctr"/>
            <a:r>
              <a:rPr lang="en-US" sz="2000" b="1" baseline="30000" dirty="0"/>
              <a:t>5 </a:t>
            </a:r>
            <a:r>
              <a:rPr lang="en-US" sz="2000" b="1" dirty="0"/>
              <a:t>They looked unto him, and were lightened: and their faces were not ashamed.</a:t>
            </a:r>
          </a:p>
          <a:p>
            <a:pPr algn="ctr"/>
            <a:r>
              <a:rPr lang="en-US" sz="2000" b="1" baseline="30000" dirty="0"/>
              <a:t>6 </a:t>
            </a:r>
            <a:r>
              <a:rPr lang="en-US" sz="2000" b="1" dirty="0"/>
              <a:t>This poor man cried, and the </a:t>
            </a:r>
            <a:r>
              <a:rPr lang="en-US" sz="2000" b="1" cap="small" dirty="0"/>
              <a:t>Lord</a:t>
            </a:r>
            <a:r>
              <a:rPr lang="en-US" sz="2000" b="1" dirty="0"/>
              <a:t> heard him, and saved him out of all his troubles.</a:t>
            </a:r>
          </a:p>
          <a:p>
            <a:pPr algn="ctr"/>
            <a:r>
              <a:rPr lang="en-US" sz="2000" b="1" baseline="30000" dirty="0"/>
              <a:t>7 </a:t>
            </a:r>
            <a:r>
              <a:rPr lang="en-US" sz="2000" b="1" dirty="0"/>
              <a:t>The angel of the </a:t>
            </a:r>
            <a:r>
              <a:rPr lang="en-US" sz="2000" b="1" cap="small" dirty="0"/>
              <a:t>Lord</a:t>
            </a:r>
            <a:r>
              <a:rPr lang="en-US" sz="2000" b="1" dirty="0"/>
              <a:t> </a:t>
            </a:r>
            <a:r>
              <a:rPr lang="en-US" sz="2000" b="1" dirty="0" err="1"/>
              <a:t>encampeth</a:t>
            </a:r>
            <a:r>
              <a:rPr lang="en-US" sz="2000" b="1" dirty="0"/>
              <a:t> round about them that fear him, and </a:t>
            </a:r>
            <a:r>
              <a:rPr lang="en-US" sz="2000" b="1" dirty="0" err="1"/>
              <a:t>delivereth</a:t>
            </a:r>
            <a:r>
              <a:rPr lang="en-US" sz="2000" b="1" dirty="0"/>
              <a:t> them.</a:t>
            </a:r>
          </a:p>
          <a:p>
            <a:pPr algn="ctr"/>
            <a:r>
              <a:rPr lang="en-US" sz="2000" b="1" baseline="30000" dirty="0"/>
              <a:t>8 </a:t>
            </a:r>
            <a:r>
              <a:rPr lang="en-US" sz="2000" b="1" dirty="0"/>
              <a:t>O taste and see that the </a:t>
            </a:r>
            <a:r>
              <a:rPr lang="en-US" sz="2000" b="1" cap="small" dirty="0"/>
              <a:t>Lord</a:t>
            </a:r>
            <a:r>
              <a:rPr lang="en-US" sz="2000" b="1" dirty="0"/>
              <a:t> is good: blessed is the man that </a:t>
            </a:r>
            <a:r>
              <a:rPr lang="en-US" sz="2000" b="1" dirty="0" err="1"/>
              <a:t>trusteth</a:t>
            </a:r>
            <a:r>
              <a:rPr lang="en-US" sz="2000" b="1" dirty="0"/>
              <a:t> in him.</a:t>
            </a:r>
          </a:p>
          <a:p>
            <a:pPr algn="ctr"/>
            <a:r>
              <a:rPr lang="en-US" sz="2000" b="1" baseline="30000" dirty="0"/>
              <a:t>9 </a:t>
            </a:r>
            <a:r>
              <a:rPr lang="en-US" sz="2000" b="1" dirty="0"/>
              <a:t>O fear the </a:t>
            </a:r>
            <a:r>
              <a:rPr lang="en-US" sz="2000" b="1" cap="small" dirty="0"/>
              <a:t>Lord</a:t>
            </a:r>
            <a:r>
              <a:rPr lang="en-US" sz="2000" b="1" dirty="0"/>
              <a:t>, ye his saints: for there is no want to them that fear him.</a:t>
            </a: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26952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3356</Words>
  <Application>Microsoft Office PowerPoint</Application>
  <PresentationFormat>Widescreen</PresentationFormat>
  <Paragraphs>140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PLAYLIST-SCRIPT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Gore</dc:creator>
  <cp:lastModifiedBy>Peter Styles</cp:lastModifiedBy>
  <cp:revision>7</cp:revision>
  <dcterms:created xsi:type="dcterms:W3CDTF">2020-11-19T21:46:23Z</dcterms:created>
  <dcterms:modified xsi:type="dcterms:W3CDTF">2020-11-24T16:43:48Z</dcterms:modified>
</cp:coreProperties>
</file>