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Average"/>
      <p:regular r:id="rId23"/>
    </p:embeddedFont>
    <p:embeddedFont>
      <p:font typeface="Oswald"/>
      <p:regular r:id="rId24"/>
      <p:bold r:id="rId25"/>
    </p:embeddedFont>
    <p:embeddedFont>
      <p:font typeface="Roboto Mon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Oswald-regular.fntdata"/><Relationship Id="rId23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Mono-regular.fntdata"/><Relationship Id="rId25" Type="http://schemas.openxmlformats.org/officeDocument/2006/relationships/font" Target="fonts/Oswald-bold.fntdata"/><Relationship Id="rId28" Type="http://schemas.openxmlformats.org/officeDocument/2006/relationships/font" Target="fonts/RobotoMono-italic.fntdata"/><Relationship Id="rId27" Type="http://schemas.openxmlformats.org/officeDocument/2006/relationships/font" Target="fonts/RobotoMon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Mon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e9b3a24e5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e9b3a24e5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e9b3a24e5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e9b3a24e5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e9b3a24e5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e9b3a24e5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e9b3a24e5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ae9b3a24e5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e9b3a24e5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ae9b3a24e5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e9b3a24e5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ae9b3a24e5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e9b3a24e5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ae9b3a24e5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ae9b3a24e5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ae9b3a24e5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e9b3a24e5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ae9b3a24e5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e9b3a24e5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e9b3a24e5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e9b3a24e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e9b3a24e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e9b3a24e5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e9b3a24e5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e9b3a24e5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e9b3a24e5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e9b3a24e5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e9b3a24e5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e9b3a24e5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e9b3a24e5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e9b3a24e5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e9b3a24e5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Bible Word Boggle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100">
                <a:latin typeface="Roboto Mono"/>
                <a:ea typeface="Roboto Mono"/>
                <a:cs typeface="Roboto Mono"/>
                <a:sym typeface="Roboto Mono"/>
              </a:rPr>
              <a:t>        ECCLESIASTES</a:t>
            </a:r>
            <a:endParaRPr sz="41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you do?</a:t>
            </a:r>
            <a:endParaRPr/>
          </a:p>
        </p:txBody>
      </p:sp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There are 383 words that can be made using the letters found in Ecclesiastes.</a:t>
            </a: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You can see all of them by visiting the website </a:t>
            </a:r>
            <a:r>
              <a:rPr lang="en" u="sng"/>
              <a:t>allscrabblewords.com</a:t>
            </a:r>
            <a:r>
              <a:rPr lang="en"/>
              <a:t> and entering ‘Ecclesiastes’.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type="title"/>
          </p:nvPr>
        </p:nvSpPr>
        <p:spPr>
          <a:xfrm>
            <a:off x="311700" y="445025"/>
            <a:ext cx="8520600" cy="44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Round 4</a:t>
            </a:r>
            <a:endParaRPr sz="4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100">
                <a:latin typeface="Roboto Mono"/>
                <a:ea typeface="Roboto Mono"/>
                <a:cs typeface="Roboto Mono"/>
                <a:sym typeface="Roboto Mono"/>
              </a:rPr>
              <a:t>        REVELATION</a:t>
            </a:r>
            <a:endParaRPr sz="41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you do?</a:t>
            </a:r>
            <a:endParaRPr/>
          </a:p>
        </p:txBody>
      </p:sp>
      <p:sp>
        <p:nvSpPr>
          <p:cNvPr id="128" name="Google Shape;12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There are 615 words that can be made using the letters found in Revelation.</a:t>
            </a:r>
            <a:endParaRPr sz="35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You can see all of them by visiting the website </a:t>
            </a:r>
            <a:r>
              <a:rPr lang="en" u="sng"/>
              <a:t>allscrabblewords.com</a:t>
            </a:r>
            <a:r>
              <a:rPr lang="en"/>
              <a:t> and entering ‘Revelation’.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>
            <p:ph type="title"/>
          </p:nvPr>
        </p:nvSpPr>
        <p:spPr>
          <a:xfrm>
            <a:off x="311700" y="445025"/>
            <a:ext cx="8520600" cy="45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Round 5</a:t>
            </a:r>
            <a:endParaRPr sz="43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100">
                <a:latin typeface="Roboto Mono"/>
                <a:ea typeface="Roboto Mono"/>
                <a:cs typeface="Roboto Mono"/>
                <a:sym typeface="Roboto Mono"/>
              </a:rPr>
              <a:t>         BENJAMITE</a:t>
            </a:r>
            <a:endParaRPr sz="41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you do?</a:t>
            </a:r>
            <a:endParaRPr/>
          </a:p>
        </p:txBody>
      </p:sp>
      <p:sp>
        <p:nvSpPr>
          <p:cNvPr id="144" name="Google Shape;144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There are 163 words that can be made using the letter found in Benjamite.</a:t>
            </a:r>
            <a:endParaRPr sz="35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You can see all of them by visiting the website </a:t>
            </a:r>
            <a:r>
              <a:rPr lang="en" u="sng"/>
              <a:t>allscrabblewords.com</a:t>
            </a:r>
            <a:r>
              <a:rPr lang="en"/>
              <a:t> and entering ‘Benjamite.’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282000"/>
            <a:ext cx="8520600" cy="428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Using the allotted time, find as many words as you can using </a:t>
            </a:r>
            <a:r>
              <a:rPr lang="en" sz="2700" u="sng"/>
              <a:t>only</a:t>
            </a:r>
            <a:r>
              <a:rPr lang="en" sz="2700"/>
              <a:t> the letters found in the word on the screen.</a:t>
            </a:r>
            <a:endParaRPr sz="27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700"/>
              <a:t>You can rearrange the letters in any order.</a:t>
            </a:r>
            <a:endParaRPr sz="27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700"/>
              <a:t>For example. If the word on the screen is: </a:t>
            </a:r>
            <a:r>
              <a:rPr lang="en" sz="2700" u="sng"/>
              <a:t>Genesis</a:t>
            </a:r>
            <a:endParaRPr sz="2700" u="sng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700"/>
              <a:t>You may write down: sine, sin, gene, is, in etc. </a:t>
            </a:r>
            <a:endParaRPr sz="2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700"/>
              <a:t>                                       Good Luck!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Round 1</a:t>
            </a:r>
            <a:endParaRPr sz="3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100">
                <a:latin typeface="Roboto Mono"/>
                <a:ea typeface="Roboto Mono"/>
                <a:cs typeface="Roboto Mono"/>
                <a:sym typeface="Roboto Mono"/>
              </a:rPr>
              <a:t>MEPHIBOSHETH</a:t>
            </a:r>
            <a:endParaRPr sz="41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you do?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There are 379 words that can be made using the letters found in Mephibosheth.</a:t>
            </a:r>
            <a:endParaRPr sz="35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can see them all by visiting the website </a:t>
            </a:r>
            <a:r>
              <a:rPr lang="en" u="sng"/>
              <a:t>allscrabblewords.com</a:t>
            </a:r>
            <a:r>
              <a:rPr lang="en"/>
              <a:t> and typing in ‘Mephibosheth.’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3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Round 2</a:t>
            </a:r>
            <a:endParaRPr sz="46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100">
                <a:latin typeface="Roboto Mono"/>
                <a:ea typeface="Roboto Mono"/>
                <a:cs typeface="Roboto Mono"/>
                <a:sym typeface="Roboto Mono"/>
              </a:rPr>
              <a:t>        DEUTERONOMY</a:t>
            </a:r>
            <a:endParaRPr sz="41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you do?</a:t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There are 467 words that can be made using the letters found in Deuteronomy.</a:t>
            </a:r>
            <a:endParaRPr sz="35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You can see them all by visiting the website </a:t>
            </a:r>
            <a:r>
              <a:rPr lang="en" u="sng"/>
              <a:t>allscrabblewords.com</a:t>
            </a:r>
            <a:r>
              <a:rPr lang="en"/>
              <a:t> and typing in ‘Deuteronomy.’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423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/>
              <a:t>Round 3</a:t>
            </a:r>
            <a:endParaRPr sz="4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