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sldIdLst>
    <p:sldId id="297" r:id="rId2"/>
    <p:sldId id="298" r:id="rId3"/>
    <p:sldId id="299" r:id="rId4"/>
    <p:sldId id="300" r:id="rId5"/>
    <p:sldId id="256" r:id="rId6"/>
    <p:sldId id="269" r:id="rId7"/>
    <p:sldId id="270" r:id="rId8"/>
    <p:sldId id="272" r:id="rId9"/>
    <p:sldId id="271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64" r:id="rId35"/>
    <p:sldId id="265" r:id="rId36"/>
    <p:sldId id="266" r:id="rId37"/>
    <p:sldId id="267" r:id="rId38"/>
    <p:sldId id="268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154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D29-51B9-D647-91C4-46A522C84B2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1BC-54C7-524E-82B8-6830D1CB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D29-51B9-D647-91C4-46A522C84B2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1BC-54C7-524E-82B8-6830D1CB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D29-51B9-D647-91C4-46A522C84B2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1BC-54C7-524E-82B8-6830D1CB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D29-51B9-D647-91C4-46A522C84B2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1BC-54C7-524E-82B8-6830D1CB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D29-51B9-D647-91C4-46A522C84B2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1BC-54C7-524E-82B8-6830D1CB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D29-51B9-D647-91C4-46A522C84B2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1BC-54C7-524E-82B8-6830D1CB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D29-51B9-D647-91C4-46A522C84B2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1BC-54C7-524E-82B8-6830D1CB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D29-51B9-D647-91C4-46A522C84B2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1BC-54C7-524E-82B8-6830D1CB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D29-51B9-D647-91C4-46A522C84B2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1BC-54C7-524E-82B8-6830D1CB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D29-51B9-D647-91C4-46A522C84B2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1BC-54C7-524E-82B8-6830D1CB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AU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37BD29-51B9-D647-91C4-46A522C84B2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9E1BC-54C7-524E-82B8-6830D1CB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7BD29-51B9-D647-91C4-46A522C84B21}" type="datetimeFigureOut">
              <a:rPr lang="en-US" smtClean="0"/>
              <a:t>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9E1BC-54C7-524E-82B8-6830D1CB56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4677"/>
            <a:ext cx="7772400" cy="1470025"/>
          </a:xfrm>
        </p:spPr>
        <p:txBody>
          <a:bodyPr/>
          <a:lstStyle/>
          <a:p>
            <a:r>
              <a:rPr lang="en-AU" dirty="0"/>
              <a:t>Song </a:t>
            </a:r>
            <a:r>
              <a:rPr lang="mr-IN" dirty="0"/>
              <a:t>–</a:t>
            </a:r>
            <a:r>
              <a:rPr lang="en-AU" dirty="0"/>
              <a:t> “Rulers of Judah”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222" y="2147193"/>
            <a:ext cx="8944777" cy="393034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venir Next Condensed Demi Bold"/>
                <a:cs typeface="Avenir Next Condensed Demi Bold"/>
              </a:rPr>
              <a:t>Now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Jud</a:t>
            </a:r>
            <a:r>
              <a:rPr lang="en-US" sz="2800" dirty="0">
                <a:latin typeface="Avenir Next Condensed Demi Bold"/>
                <a:cs typeface="Avenir Next Condensed Demi Bold"/>
              </a:rPr>
              <a:t>ah’s rulers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num</a:t>
            </a:r>
            <a:r>
              <a:rPr lang="en-US" sz="2800" dirty="0">
                <a:latin typeface="Avenir Next Condensed Demi Bold"/>
                <a:cs typeface="Avenir Next Condensed Demi Bold"/>
              </a:rPr>
              <a:t>bered twenty,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onl</a:t>
            </a:r>
            <a:r>
              <a:rPr lang="en-US" sz="2800" dirty="0">
                <a:latin typeface="Avenir Next Condensed Demi Bold"/>
                <a:cs typeface="Avenir Next Condensed Demi Bold"/>
              </a:rPr>
              <a:t>y eight were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good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algn="l"/>
            <a:r>
              <a:rPr lang="en-US" sz="2800" dirty="0">
                <a:latin typeface="Avenir Next Condensed Demi Bold"/>
                <a:cs typeface="Avenir Next Condensed Demi Bold"/>
              </a:rPr>
              <a:t>The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King</a:t>
            </a:r>
            <a:r>
              <a:rPr lang="en-US" sz="2800" dirty="0">
                <a:latin typeface="Avenir Next Condensed Demi Bold"/>
                <a:cs typeface="Avenir Next Condensed Demi Bold"/>
              </a:rPr>
              <a:t>dom was di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vid</a:t>
            </a:r>
            <a:r>
              <a:rPr lang="en-US" sz="2800" dirty="0">
                <a:latin typeface="Avenir Next Condensed Demi Bold"/>
                <a:cs typeface="Avenir Next Condensed Demi Bold"/>
              </a:rPr>
              <a:t>ed, and then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on</a:t>
            </a:r>
            <a:r>
              <a:rPr lang="en-US" sz="2800" dirty="0">
                <a:latin typeface="Avenir Next Condensed Demi Bold"/>
                <a:cs typeface="Avenir Next Condensed Demi Bold"/>
              </a:rPr>
              <a:t>ly Judah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stood</a:t>
            </a:r>
            <a:endParaRPr lang="en-AU" sz="2800" u="sng" dirty="0">
              <a:latin typeface="Avenir Next Condensed Demi Bold"/>
              <a:cs typeface="Avenir Next Condensed Demi Bold"/>
            </a:endParaRPr>
          </a:p>
          <a:p>
            <a:pPr algn="l"/>
            <a:r>
              <a:rPr lang="en-US" sz="2800" dirty="0">
                <a:latin typeface="Avenir Next Condensed Demi Bold"/>
                <a:cs typeface="Avenir Next Condensed Demi Bold"/>
              </a:rPr>
              <a:t>And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some</a:t>
            </a:r>
            <a:r>
              <a:rPr lang="en-US" sz="2800" dirty="0">
                <a:latin typeface="Avenir Next Condensed Demi Bold"/>
                <a:cs typeface="Avenir Next Condensed Demi Bold"/>
              </a:rPr>
              <a:t> ruled with their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fath</a:t>
            </a:r>
            <a:r>
              <a:rPr lang="en-US" sz="2800" dirty="0">
                <a:latin typeface="Avenir Next Condensed Demi Bold"/>
                <a:cs typeface="Avenir Next Condensed Demi Bold"/>
              </a:rPr>
              <a:t>er, and some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wait</a:t>
            </a:r>
            <a:r>
              <a:rPr lang="en-US" sz="2800" dirty="0">
                <a:latin typeface="Avenir Next Condensed Demi Bold"/>
                <a:cs typeface="Avenir Next Condensed Demi Bold"/>
              </a:rPr>
              <a:t>ed ‘til their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death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algn="l"/>
            <a:r>
              <a:rPr lang="en-US" sz="2800" dirty="0">
                <a:latin typeface="Avenir Next Condensed Demi Bold"/>
                <a:cs typeface="Avenir Next Condensed Demi Bold"/>
              </a:rPr>
              <a:t>It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all</a:t>
            </a:r>
            <a:r>
              <a:rPr lang="en-US" sz="2800" dirty="0">
                <a:latin typeface="Avenir Next Condensed Demi Bold"/>
                <a:cs typeface="Avenir Next Condensed Demi Bold"/>
              </a:rPr>
              <a:t> got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start</a:t>
            </a:r>
            <a:r>
              <a:rPr lang="en-US" sz="2800" dirty="0">
                <a:latin typeface="Avenir Next Condensed Demi Bold"/>
                <a:cs typeface="Avenir Next Condensed Demi Bold"/>
              </a:rPr>
              <a:t>ed, with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Sol</a:t>
            </a:r>
            <a:r>
              <a:rPr lang="en-US" sz="2800" dirty="0">
                <a:latin typeface="Avenir Next Condensed Demi Bold"/>
                <a:cs typeface="Avenir Next Condensed Demi Bold"/>
              </a:rPr>
              <a:t>omon’s dying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breath</a:t>
            </a:r>
            <a:r>
              <a:rPr lang="en-US" sz="2800" dirty="0">
                <a:latin typeface="Avenir Next Condensed Demi Bold"/>
                <a:cs typeface="Avenir Next Condensed Demi Bold"/>
              </a:rPr>
              <a:t>.</a:t>
            </a:r>
            <a:r>
              <a:rPr lang="en-AU" sz="2800" dirty="0">
                <a:latin typeface="Avenir Next Condensed Demi Bold"/>
                <a:cs typeface="Avenir Next Condensed Demi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08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Marker Felt"/>
                <a:cs typeface="Marker Felt"/>
              </a:rPr>
              <a:t>Jereboam</a:t>
            </a:r>
            <a:r>
              <a:rPr lang="en-US" dirty="0"/>
              <a:t> 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took the northern tribes away, and led the people all astray</a:t>
            </a:r>
          </a:p>
        </p:txBody>
      </p:sp>
      <p:pic>
        <p:nvPicPr>
          <p:cNvPr id="3" name="Picture 2" descr="IMG-20191226-WA004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049" y="223036"/>
            <a:ext cx="4806080" cy="64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89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Marker Felt"/>
                <a:cs typeface="Marker Felt"/>
              </a:rPr>
              <a:t>Abijam</a:t>
            </a:r>
            <a:r>
              <a:rPr lang="en-US" dirty="0"/>
              <a:t> </a:t>
            </a:r>
            <a:br>
              <a:rPr lang="en-US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tried to bring Israel back, but didn’t quite have the knack</a:t>
            </a:r>
          </a:p>
        </p:txBody>
      </p:sp>
      <p:pic>
        <p:nvPicPr>
          <p:cNvPr id="3" name="Picture 2" descr="IMG-20191226-WA004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702" y="189139"/>
            <a:ext cx="4892154" cy="6533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84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Asa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have to stay sitting on my seat, because I have very sick feet</a:t>
            </a:r>
          </a:p>
        </p:txBody>
      </p:sp>
      <p:pic>
        <p:nvPicPr>
          <p:cNvPr id="3" name="Picture 2" descr="IMG-20191226-WA00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026" y="222048"/>
            <a:ext cx="4837166" cy="64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1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Jehoshaphat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trusted in God always, my army won by singing praise</a:t>
            </a:r>
          </a:p>
        </p:txBody>
      </p:sp>
      <p:pic>
        <p:nvPicPr>
          <p:cNvPr id="3" name="Picture 2" descr="IMG-20191226-WA004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819" y="209527"/>
            <a:ext cx="4806080" cy="64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Marker Felt"/>
                <a:cs typeface="Marker Felt"/>
              </a:rPr>
              <a:t>Jehoram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 err="1"/>
              <a:t>Athaliah</a:t>
            </a:r>
            <a:r>
              <a:rPr lang="en-AU" sz="3600" i="1" dirty="0"/>
              <a:t> was my biggest mistake, I died of a terrible tummy ache!</a:t>
            </a:r>
          </a:p>
        </p:txBody>
      </p:sp>
      <p:pic>
        <p:nvPicPr>
          <p:cNvPr id="3" name="Picture 2" descr="IMG-20191226-WA00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750" y="175629"/>
            <a:ext cx="4882038" cy="65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80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Ahaziah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 err="1"/>
              <a:t>Athaliah</a:t>
            </a:r>
            <a:r>
              <a:rPr lang="en-AU" sz="3600" i="1" dirty="0"/>
              <a:t> is my mum, Here comes Jehu </a:t>
            </a:r>
            <a:r>
              <a:rPr lang="mr-IN" sz="3600" i="1" dirty="0"/>
              <a:t>–</a:t>
            </a:r>
            <a:r>
              <a:rPr lang="en-AU" sz="3600" i="1" dirty="0"/>
              <a:t> I have to run!</a:t>
            </a:r>
          </a:p>
        </p:txBody>
      </p:sp>
      <p:pic>
        <p:nvPicPr>
          <p:cNvPr id="3" name="Picture 2" descr="IMG-20191226-WA005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37" y="196017"/>
            <a:ext cx="4806080" cy="64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6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Jehu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drive my chariot real fast!, watch out </a:t>
            </a:r>
            <a:r>
              <a:rPr lang="en-AU" sz="3600" i="1" dirty="0" err="1"/>
              <a:t>Ahaziah</a:t>
            </a:r>
            <a:r>
              <a:rPr lang="en-AU" sz="3600" i="1" dirty="0"/>
              <a:t>, you will not last!</a:t>
            </a:r>
          </a:p>
        </p:txBody>
      </p:sp>
      <p:pic>
        <p:nvPicPr>
          <p:cNvPr id="3" name="Picture 2" descr="IMG-20191226-WA004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561" y="226585"/>
            <a:ext cx="4823654" cy="644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2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Jezebel</a:t>
            </a:r>
            <a:br>
              <a:rPr lang="en-US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My head, my hands and my feet, were so bad the dogs refused to eat!</a:t>
            </a:r>
          </a:p>
        </p:txBody>
      </p:sp>
      <p:pic>
        <p:nvPicPr>
          <p:cNvPr id="3" name="Picture 2" descr="IMG-20191226-WA004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669" y="216158"/>
            <a:ext cx="4851692" cy="647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8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Ahab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married a very bad wife, she caused me so much strife!!</a:t>
            </a:r>
          </a:p>
        </p:txBody>
      </p:sp>
      <p:pic>
        <p:nvPicPr>
          <p:cNvPr id="3" name="Picture 2" descr="IMG-20191226-WA004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85" y="189138"/>
            <a:ext cx="4882038" cy="65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2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Athaliah</a:t>
            </a:r>
            <a:br>
              <a:rPr lang="en-US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was the nastiest grandma you could meet; cried out “Treason”, but I was beat!</a:t>
            </a:r>
          </a:p>
        </p:txBody>
      </p:sp>
      <p:pic>
        <p:nvPicPr>
          <p:cNvPr id="3" name="Picture 2" descr="IMG-20191226-WA003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335" y="175628"/>
            <a:ext cx="4912385" cy="656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First 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Reh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oboam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bij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Asa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then</a:t>
            </a:r>
            <a:r>
              <a:rPr lang="en-US" sz="2800" dirty="0">
                <a:latin typeface="Avenir Next Condensed Demi Bold"/>
                <a:cs typeface="Avenir Next Condensed Demi Bold"/>
              </a:rPr>
              <a:t> Jehosha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phat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 err="1">
                <a:latin typeface="Avenir Next Condensed Demi Bold"/>
                <a:cs typeface="Avenir Next Condensed Demi Bold"/>
              </a:rPr>
              <a:t>Je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hor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am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Aha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ziah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Atha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liah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 </a:t>
            </a:r>
            <a:r>
              <a:rPr lang="en-US" sz="2800" dirty="0">
                <a:latin typeface="Avenir Next Condensed Demi Bold"/>
                <a:cs typeface="Avenir Next Condensed Demi Bold"/>
              </a:rPr>
              <a:t>and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Jo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ash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Then 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Amaz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iah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Aza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riah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Joth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am</a:t>
            </a:r>
            <a:r>
              <a:rPr lang="en-US" sz="2800" dirty="0">
                <a:latin typeface="Avenir Next Condensed Demi Bold"/>
                <a:cs typeface="Avenir Next Condensed Demi Bold"/>
              </a:rPr>
              <a:t> and 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Ahaz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And then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Hez</a:t>
            </a:r>
            <a:r>
              <a:rPr lang="en-US" sz="2800" dirty="0">
                <a:latin typeface="Avenir Next Condensed Demi Bold"/>
                <a:cs typeface="Avenir Next Condensed Demi Bold"/>
              </a:rPr>
              <a:t>e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kiah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 turned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Judah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 back to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God</a:t>
            </a:r>
            <a:r>
              <a:rPr lang="en-US" sz="2800" dirty="0">
                <a:latin typeface="Avenir Next Condensed Demi Bold"/>
                <a:cs typeface="Avenir Next Condensed Demi Bold"/>
              </a:rPr>
              <a:t>.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47576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Marker Felt"/>
                <a:cs typeface="Marker Felt"/>
              </a:rPr>
              <a:t>Joash</a:t>
            </a:r>
            <a:br>
              <a:rPr lang="en-US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became the King at 7; and worshipped right the God of Heaven</a:t>
            </a:r>
          </a:p>
        </p:txBody>
      </p:sp>
      <p:pic>
        <p:nvPicPr>
          <p:cNvPr id="3" name="Picture 2" descr="IMG-20191226-WA005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204" y="202649"/>
            <a:ext cx="4790999" cy="6398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36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Amaziah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punished the men that killed my dad; but in the end I turned out bad!</a:t>
            </a:r>
          </a:p>
        </p:txBody>
      </p:sp>
      <p:pic>
        <p:nvPicPr>
          <p:cNvPr id="3" name="Picture 2" descr="IMG-20191226-WA003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84" y="175628"/>
            <a:ext cx="4882038" cy="65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Uzziah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went into the temple, which was bad; and was punished with leprosy - so sad!</a:t>
            </a:r>
          </a:p>
        </p:txBody>
      </p:sp>
      <p:pic>
        <p:nvPicPr>
          <p:cNvPr id="3" name="Picture 2" descr="IMG-20191226-WA003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660" y="114133"/>
            <a:ext cx="4882038" cy="65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6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Jotham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My dad stayed away with his leprous skin; for 16 years I ruled instead of him</a:t>
            </a:r>
          </a:p>
        </p:txBody>
      </p:sp>
      <p:pic>
        <p:nvPicPr>
          <p:cNvPr id="3" name="Picture 2" descr="IMG-20191226-WA003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726" y="175628"/>
            <a:ext cx="4902270" cy="654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45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Ahaz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Worshipping idols was my thing; I offered my son and burnt his skin</a:t>
            </a:r>
          </a:p>
        </p:txBody>
      </p:sp>
      <p:pic>
        <p:nvPicPr>
          <p:cNvPr id="3" name="Picture 2" descr="IMG-20191226-WA00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85" y="172207"/>
            <a:ext cx="4823907" cy="64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Hezekiah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called all Israel to keep Passover with me; I served God in truth in his Sanctuary</a:t>
            </a:r>
          </a:p>
        </p:txBody>
      </p:sp>
      <p:pic>
        <p:nvPicPr>
          <p:cNvPr id="3" name="Picture 2" descr="IMG-20191226-WA0049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96" y="212736"/>
            <a:ext cx="4823907" cy="64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Manasseh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wickedly reigned for 55 years; captivity brought me to repentant tears!</a:t>
            </a:r>
          </a:p>
        </p:txBody>
      </p:sp>
      <p:pic>
        <p:nvPicPr>
          <p:cNvPr id="3" name="Picture 2" descr="IMG-20191226-WA00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584" y="330177"/>
            <a:ext cx="4675280" cy="624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5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Amon</a:t>
            </a:r>
            <a:br>
              <a:rPr lang="en-US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worshipped idols of wood and stone; reigned 2 years on Judah’s throne</a:t>
            </a:r>
          </a:p>
        </p:txBody>
      </p:sp>
      <p:pic>
        <p:nvPicPr>
          <p:cNvPr id="3" name="Picture 2" descr="IMG-20191226-WA003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151" y="323838"/>
            <a:ext cx="4672350" cy="62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Josiah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The book of the Law I found; tried really hard turning Judah around</a:t>
            </a:r>
          </a:p>
        </p:txBody>
      </p:sp>
      <p:pic>
        <p:nvPicPr>
          <p:cNvPr id="3" name="Picture 2" descr="IMG-20191226-WA00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42" y="223036"/>
            <a:ext cx="4806080" cy="64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41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Marker Felt"/>
                <a:cs typeface="Marker Felt"/>
              </a:rPr>
              <a:t>Jehoahaz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reigned 3 months and then was shown, by Pharaoh I couldn’t have the throne</a:t>
            </a:r>
          </a:p>
        </p:txBody>
      </p:sp>
      <p:pic>
        <p:nvPicPr>
          <p:cNvPr id="3" name="Picture 2" descr="IMG-20191226-WA00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71" y="297219"/>
            <a:ext cx="4710074" cy="629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9497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Ma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nass</a:t>
            </a:r>
            <a:r>
              <a:rPr lang="en-US" sz="2800" dirty="0">
                <a:latin typeface="Avenir Next Condensed Demi Bold"/>
                <a:cs typeface="Avenir Next Condensed Demi Bold"/>
              </a:rPr>
              <a:t>eh,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Amon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and</a:t>
            </a:r>
            <a:r>
              <a:rPr lang="en-US" sz="2800" dirty="0">
                <a:latin typeface="Avenir Next Condensed Demi Bold"/>
                <a:cs typeface="Avenir Next Condensed Demi Bold"/>
              </a:rPr>
              <a:t> Josiah,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then</a:t>
            </a:r>
            <a:r>
              <a:rPr lang="en-US" sz="2800" dirty="0">
                <a:latin typeface="Avenir Next Condensed Demi Bold"/>
                <a:cs typeface="Avenir Next Condensed Demi Bold"/>
              </a:rPr>
              <a:t>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Jehoa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haz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 err="1">
                <a:latin typeface="Avenir Next Condensed Demi Bold"/>
                <a:cs typeface="Avenir Next Condensed Demi Bold"/>
              </a:rPr>
              <a:t>Je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hoia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kim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Je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hoia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chin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and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Zed</a:t>
            </a:r>
            <a:r>
              <a:rPr lang="en-US" sz="2800" dirty="0">
                <a:latin typeface="Avenir Next Condensed Demi Bold"/>
                <a:cs typeface="Avenir Next Condensed Demi Bold"/>
              </a:rPr>
              <a:t>ekiah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last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And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then</a:t>
            </a:r>
            <a:r>
              <a:rPr lang="en-US" sz="2800" dirty="0">
                <a:latin typeface="Avenir Next Condensed Demi Bold"/>
                <a:cs typeface="Avenir Next Condensed Demi Bold"/>
              </a:rPr>
              <a:t> who was the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onl</a:t>
            </a:r>
            <a:r>
              <a:rPr lang="en-US" sz="2800" dirty="0">
                <a:latin typeface="Avenir Next Condensed Demi Bold"/>
                <a:cs typeface="Avenir Next Condensed Demi Bold"/>
              </a:rPr>
              <a:t>y ruler that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all</a:t>
            </a:r>
            <a:r>
              <a:rPr lang="en-US" sz="2800" dirty="0">
                <a:latin typeface="Avenir Next Condensed Demi Bold"/>
                <a:cs typeface="Avenir Next Condensed Demi Bold"/>
              </a:rPr>
              <a:t> of them would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know</a:t>
            </a:r>
            <a:r>
              <a:rPr lang="en-US" sz="2800" dirty="0">
                <a:latin typeface="Avenir Next Condensed Demi Bold"/>
                <a:cs typeface="Avenir Next Condensed Demi Bold"/>
              </a:rPr>
              <a:t>?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It was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King</a:t>
            </a:r>
            <a:r>
              <a:rPr lang="en-US" sz="2800" dirty="0">
                <a:latin typeface="Avenir Next Condensed Demi Bold"/>
                <a:cs typeface="Avenir Next Condensed Demi Bold"/>
              </a:rPr>
              <a:t> Nebuchad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nezz</a:t>
            </a:r>
            <a:r>
              <a:rPr lang="en-US" sz="2800" dirty="0">
                <a:latin typeface="Avenir Next Condensed Demi Bold"/>
                <a:cs typeface="Avenir Next Condensed Demi Bold"/>
              </a:rPr>
              <a:t>ar, to 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Bab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’lon</a:t>
            </a:r>
            <a:r>
              <a:rPr lang="en-US" sz="2800" dirty="0">
                <a:latin typeface="Avenir Next Condensed Demi Bold"/>
                <a:cs typeface="Avenir Next Condensed Demi Bold"/>
              </a:rPr>
              <a:t> they did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go</a:t>
            </a:r>
            <a:r>
              <a:rPr lang="en-US" sz="2800" dirty="0">
                <a:latin typeface="Avenir Next Condensed Demi Bold"/>
                <a:cs typeface="Avenir Next Condensed Demi Bold"/>
              </a:rPr>
              <a:t>.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62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Jehoiakim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was a wicked King for 11 years; I taxed the people and drove them to tears!</a:t>
            </a:r>
          </a:p>
        </p:txBody>
      </p:sp>
      <p:pic>
        <p:nvPicPr>
          <p:cNvPr id="3" name="Picture 2" descr="IMG-20191226-WA003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611" y="256688"/>
            <a:ext cx="4821345" cy="64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49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Jehoiachin</a:t>
            </a:r>
            <a:br>
              <a:rPr lang="en-US" b="1" dirty="0">
                <a:latin typeface="Marker Felt"/>
                <a:cs typeface="Marker Felt"/>
              </a:rPr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After 3 months I was taken away, to Babylon where I had to stay!</a:t>
            </a:r>
          </a:p>
        </p:txBody>
      </p:sp>
      <p:pic>
        <p:nvPicPr>
          <p:cNvPr id="3" name="Picture 2" descr="IMG-20191226-WA005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167" y="208104"/>
            <a:ext cx="4877954" cy="651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37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Zedekiah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I’m the last King of Judah, there will be no more; Till the promised son of David, will rule for sure</a:t>
            </a:r>
          </a:p>
        </p:txBody>
      </p:sp>
      <p:pic>
        <p:nvPicPr>
          <p:cNvPr id="3" name="Picture 2" descr="IMG-20191226-WA00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072" y="185642"/>
            <a:ext cx="4847988" cy="647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2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atin typeface="Marker Felt"/>
                <a:cs typeface="Marker Felt"/>
              </a:rPr>
              <a:t>Nebuchanezzar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put out Zedekiah’s eyes; Jerusalem now in darkness lies! </a:t>
            </a:r>
          </a:p>
        </p:txBody>
      </p:sp>
      <p:pic>
        <p:nvPicPr>
          <p:cNvPr id="3" name="Picture 2" descr="IMG-20191226-WA00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94" y="270199"/>
            <a:ext cx="4760651" cy="63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089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4677"/>
            <a:ext cx="7772400" cy="1470025"/>
          </a:xfrm>
        </p:spPr>
        <p:txBody>
          <a:bodyPr/>
          <a:lstStyle/>
          <a:p>
            <a:r>
              <a:rPr lang="en-AU" dirty="0"/>
              <a:t>Song </a:t>
            </a:r>
            <a:r>
              <a:rPr lang="mr-IN" dirty="0"/>
              <a:t>–</a:t>
            </a:r>
            <a:r>
              <a:rPr lang="en-AU" dirty="0"/>
              <a:t> “Rulers of Judah”</a:t>
            </a:r>
            <a:br>
              <a:rPr lang="en-AU" dirty="0"/>
            </a:br>
            <a:r>
              <a:rPr lang="en-AU" dirty="0">
                <a:solidFill>
                  <a:srgbClr val="FFFF00"/>
                </a:solidFill>
              </a:rPr>
              <a:t>Audience Join In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9222" y="2147193"/>
            <a:ext cx="8944777" cy="3930342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venir Next Condensed Demi Bold"/>
                <a:cs typeface="Avenir Next Condensed Demi Bold"/>
              </a:rPr>
              <a:t>Now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Jud</a:t>
            </a:r>
            <a:r>
              <a:rPr lang="en-US" sz="2800" dirty="0">
                <a:latin typeface="Avenir Next Condensed Demi Bold"/>
                <a:cs typeface="Avenir Next Condensed Demi Bold"/>
              </a:rPr>
              <a:t>ah’s rulers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num</a:t>
            </a:r>
            <a:r>
              <a:rPr lang="en-US" sz="2800" dirty="0">
                <a:latin typeface="Avenir Next Condensed Demi Bold"/>
                <a:cs typeface="Avenir Next Condensed Demi Bold"/>
              </a:rPr>
              <a:t>bered twenty,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onl</a:t>
            </a:r>
            <a:r>
              <a:rPr lang="en-US" sz="2800" dirty="0">
                <a:latin typeface="Avenir Next Condensed Demi Bold"/>
                <a:cs typeface="Avenir Next Condensed Demi Bold"/>
              </a:rPr>
              <a:t>y eight were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good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algn="l"/>
            <a:r>
              <a:rPr lang="en-US" sz="2800" dirty="0">
                <a:latin typeface="Avenir Next Condensed Demi Bold"/>
                <a:cs typeface="Avenir Next Condensed Demi Bold"/>
              </a:rPr>
              <a:t>The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King</a:t>
            </a:r>
            <a:r>
              <a:rPr lang="en-US" sz="2800" dirty="0">
                <a:latin typeface="Avenir Next Condensed Demi Bold"/>
                <a:cs typeface="Avenir Next Condensed Demi Bold"/>
              </a:rPr>
              <a:t>dom was di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vid</a:t>
            </a:r>
            <a:r>
              <a:rPr lang="en-US" sz="2800" dirty="0">
                <a:latin typeface="Avenir Next Condensed Demi Bold"/>
                <a:cs typeface="Avenir Next Condensed Demi Bold"/>
              </a:rPr>
              <a:t>ed, and then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on</a:t>
            </a:r>
            <a:r>
              <a:rPr lang="en-US" sz="2800" dirty="0">
                <a:latin typeface="Avenir Next Condensed Demi Bold"/>
                <a:cs typeface="Avenir Next Condensed Demi Bold"/>
              </a:rPr>
              <a:t>ly Judah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stood</a:t>
            </a:r>
            <a:endParaRPr lang="en-AU" sz="2800" u="sng" dirty="0">
              <a:latin typeface="Avenir Next Condensed Demi Bold"/>
              <a:cs typeface="Avenir Next Condensed Demi Bold"/>
            </a:endParaRPr>
          </a:p>
          <a:p>
            <a:pPr algn="l"/>
            <a:r>
              <a:rPr lang="en-US" sz="2800" dirty="0">
                <a:latin typeface="Avenir Next Condensed Demi Bold"/>
                <a:cs typeface="Avenir Next Condensed Demi Bold"/>
              </a:rPr>
              <a:t>And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some</a:t>
            </a:r>
            <a:r>
              <a:rPr lang="en-US" sz="2800" dirty="0">
                <a:latin typeface="Avenir Next Condensed Demi Bold"/>
                <a:cs typeface="Avenir Next Condensed Demi Bold"/>
              </a:rPr>
              <a:t> ruled with their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fath</a:t>
            </a:r>
            <a:r>
              <a:rPr lang="en-US" sz="2800" dirty="0">
                <a:latin typeface="Avenir Next Condensed Demi Bold"/>
                <a:cs typeface="Avenir Next Condensed Demi Bold"/>
              </a:rPr>
              <a:t>er, and some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wait</a:t>
            </a:r>
            <a:r>
              <a:rPr lang="en-US" sz="2800" dirty="0">
                <a:latin typeface="Avenir Next Condensed Demi Bold"/>
                <a:cs typeface="Avenir Next Condensed Demi Bold"/>
              </a:rPr>
              <a:t>ed ‘til their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death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algn="l"/>
            <a:r>
              <a:rPr lang="en-US" sz="2800" dirty="0">
                <a:latin typeface="Avenir Next Condensed Demi Bold"/>
                <a:cs typeface="Avenir Next Condensed Demi Bold"/>
              </a:rPr>
              <a:t>It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all</a:t>
            </a:r>
            <a:r>
              <a:rPr lang="en-US" sz="2800" dirty="0">
                <a:latin typeface="Avenir Next Condensed Demi Bold"/>
                <a:cs typeface="Avenir Next Condensed Demi Bold"/>
              </a:rPr>
              <a:t> got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start</a:t>
            </a:r>
            <a:r>
              <a:rPr lang="en-US" sz="2800" dirty="0">
                <a:latin typeface="Avenir Next Condensed Demi Bold"/>
                <a:cs typeface="Avenir Next Condensed Demi Bold"/>
              </a:rPr>
              <a:t>ed, with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Sol</a:t>
            </a:r>
            <a:r>
              <a:rPr lang="en-US" sz="2800" dirty="0">
                <a:latin typeface="Avenir Next Condensed Demi Bold"/>
                <a:cs typeface="Avenir Next Condensed Demi Bold"/>
              </a:rPr>
              <a:t>omon’s dying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breath</a:t>
            </a:r>
            <a:r>
              <a:rPr lang="en-US" sz="2800" dirty="0">
                <a:latin typeface="Avenir Next Condensed Demi Bold"/>
                <a:cs typeface="Avenir Next Condensed Demi Bold"/>
              </a:rPr>
              <a:t>.</a:t>
            </a:r>
            <a:r>
              <a:rPr lang="en-AU" sz="2800" dirty="0">
                <a:latin typeface="Avenir Next Condensed Demi Bold"/>
                <a:cs typeface="Avenir Next Condensed Demi Bold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357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First 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Reh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oboam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bij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Asa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then</a:t>
            </a:r>
            <a:r>
              <a:rPr lang="en-US" sz="2800" dirty="0">
                <a:latin typeface="Avenir Next Condensed Demi Bold"/>
                <a:cs typeface="Avenir Next Condensed Demi Bold"/>
              </a:rPr>
              <a:t> Jehosha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phat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 err="1">
                <a:latin typeface="Avenir Next Condensed Demi Bold"/>
                <a:cs typeface="Avenir Next Condensed Demi Bold"/>
              </a:rPr>
              <a:t>Je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hor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am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Aha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ziah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Atha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liah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 </a:t>
            </a:r>
            <a:r>
              <a:rPr lang="en-US" sz="2800" dirty="0">
                <a:latin typeface="Avenir Next Condensed Demi Bold"/>
                <a:cs typeface="Avenir Next Condensed Demi Bold"/>
              </a:rPr>
              <a:t>and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Jo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ash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Then 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Amaz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iah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Aza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riah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Joth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am</a:t>
            </a:r>
            <a:r>
              <a:rPr lang="en-US" sz="2800" dirty="0">
                <a:latin typeface="Avenir Next Condensed Demi Bold"/>
                <a:cs typeface="Avenir Next Condensed Demi Bold"/>
              </a:rPr>
              <a:t> and 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Ahaz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And then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Hez</a:t>
            </a:r>
            <a:r>
              <a:rPr lang="en-US" sz="2800" dirty="0">
                <a:latin typeface="Avenir Next Condensed Demi Bold"/>
                <a:cs typeface="Avenir Next Condensed Demi Bold"/>
              </a:rPr>
              <a:t>e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kiah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 turned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Judah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 back to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God</a:t>
            </a:r>
            <a:r>
              <a:rPr lang="en-US" sz="2800" dirty="0">
                <a:latin typeface="Avenir Next Condensed Demi Bold"/>
                <a:cs typeface="Avenir Next Condensed Demi Bold"/>
              </a:rPr>
              <a:t>.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4273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9497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Ma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nass</a:t>
            </a:r>
            <a:r>
              <a:rPr lang="en-US" sz="2800" dirty="0">
                <a:latin typeface="Avenir Next Condensed Demi Bold"/>
                <a:cs typeface="Avenir Next Condensed Demi Bold"/>
              </a:rPr>
              <a:t>eh,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Amon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and</a:t>
            </a:r>
            <a:r>
              <a:rPr lang="en-US" sz="2800" dirty="0">
                <a:latin typeface="Avenir Next Condensed Demi Bold"/>
                <a:cs typeface="Avenir Next Condensed Demi Bold"/>
              </a:rPr>
              <a:t> Josiah,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then</a:t>
            </a:r>
            <a:r>
              <a:rPr lang="en-US" sz="2800" dirty="0">
                <a:latin typeface="Avenir Next Condensed Demi Bold"/>
                <a:cs typeface="Avenir Next Condensed Demi Bold"/>
              </a:rPr>
              <a:t>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Jehoa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haz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 err="1">
                <a:latin typeface="Avenir Next Condensed Demi Bold"/>
                <a:cs typeface="Avenir Next Condensed Demi Bold"/>
              </a:rPr>
              <a:t>Je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hoia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kim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Je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hoia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chin</a:t>
            </a:r>
            <a:r>
              <a:rPr lang="en-US" sz="2800" dirty="0">
                <a:latin typeface="Avenir Next Condensed Demi Bold"/>
                <a:cs typeface="Avenir Next Condensed Demi Bold"/>
              </a:rPr>
              <a:t>, and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Zed</a:t>
            </a:r>
            <a:r>
              <a:rPr lang="en-US" sz="2800" dirty="0">
                <a:latin typeface="Avenir Next Condensed Demi Bold"/>
                <a:cs typeface="Avenir Next Condensed Demi Bold"/>
              </a:rPr>
              <a:t>ekiah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last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And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then</a:t>
            </a:r>
            <a:r>
              <a:rPr lang="en-US" sz="2800" dirty="0">
                <a:latin typeface="Avenir Next Condensed Demi Bold"/>
                <a:cs typeface="Avenir Next Condensed Demi Bold"/>
              </a:rPr>
              <a:t> who was the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onl</a:t>
            </a:r>
            <a:r>
              <a:rPr lang="en-US" sz="2800" dirty="0">
                <a:latin typeface="Avenir Next Condensed Demi Bold"/>
                <a:cs typeface="Avenir Next Condensed Demi Bold"/>
              </a:rPr>
              <a:t>y ruler that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all</a:t>
            </a:r>
            <a:r>
              <a:rPr lang="en-US" sz="2800" dirty="0">
                <a:latin typeface="Avenir Next Condensed Demi Bold"/>
                <a:cs typeface="Avenir Next Condensed Demi Bold"/>
              </a:rPr>
              <a:t> of them would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know</a:t>
            </a:r>
            <a:r>
              <a:rPr lang="en-US" sz="2800" dirty="0">
                <a:latin typeface="Avenir Next Condensed Demi Bold"/>
                <a:cs typeface="Avenir Next Condensed Demi Bold"/>
              </a:rPr>
              <a:t>?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It was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King</a:t>
            </a:r>
            <a:r>
              <a:rPr lang="en-US" sz="2800" dirty="0">
                <a:latin typeface="Avenir Next Condensed Demi Bold"/>
                <a:cs typeface="Avenir Next Condensed Demi Bold"/>
              </a:rPr>
              <a:t> Nebuchad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nezz</a:t>
            </a:r>
            <a:r>
              <a:rPr lang="en-US" sz="2800" dirty="0">
                <a:latin typeface="Avenir Next Condensed Demi Bold"/>
                <a:cs typeface="Avenir Next Condensed Demi Bold"/>
              </a:rPr>
              <a:t>ar, to </a:t>
            </a:r>
            <a:r>
              <a:rPr lang="en-US" sz="2800" u="sng" dirty="0" err="1">
                <a:latin typeface="Avenir Next Condensed Demi Bold"/>
                <a:cs typeface="Avenir Next Condensed Demi Bold"/>
              </a:rPr>
              <a:t>Bab</a:t>
            </a:r>
            <a:r>
              <a:rPr lang="en-US" sz="2800" dirty="0" err="1">
                <a:latin typeface="Avenir Next Condensed Demi Bold"/>
                <a:cs typeface="Avenir Next Condensed Demi Bold"/>
              </a:rPr>
              <a:t>’lon</a:t>
            </a:r>
            <a:r>
              <a:rPr lang="en-US" sz="2800" dirty="0">
                <a:latin typeface="Avenir Next Condensed Demi Bold"/>
                <a:cs typeface="Avenir Next Condensed Demi Bold"/>
              </a:rPr>
              <a:t> they did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go</a:t>
            </a:r>
            <a:r>
              <a:rPr lang="en-US" sz="2800" dirty="0">
                <a:latin typeface="Avenir Next Condensed Demi Bold"/>
                <a:cs typeface="Avenir Next Condensed Demi Bold"/>
              </a:rPr>
              <a:t>.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550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65" y="1600200"/>
            <a:ext cx="900703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Now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one</a:t>
            </a:r>
            <a:r>
              <a:rPr lang="en-US" sz="2800" dirty="0">
                <a:latin typeface="Avenir Next Condensed Demi Bold"/>
                <a:cs typeface="Avenir Next Condensed Demi Bold"/>
              </a:rPr>
              <a:t> last King that’s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still</a:t>
            </a:r>
            <a:r>
              <a:rPr lang="en-US" sz="2800" dirty="0">
                <a:latin typeface="Avenir Next Condensed Demi Bold"/>
                <a:cs typeface="Avenir Next Condensed Demi Bold"/>
              </a:rPr>
              <a:t> to reign is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Dav</a:t>
            </a:r>
            <a:r>
              <a:rPr lang="en-US" sz="2800" dirty="0">
                <a:latin typeface="Avenir Next Condensed Demi Bold"/>
                <a:cs typeface="Avenir Next Condensed Demi Bold"/>
              </a:rPr>
              <a:t>id’s promised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Son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He’ll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come</a:t>
            </a:r>
            <a:r>
              <a:rPr lang="en-US" sz="2800" dirty="0">
                <a:latin typeface="Avenir Next Condensed Demi Bold"/>
                <a:cs typeface="Avenir Next Condensed Demi Bold"/>
              </a:rPr>
              <a:t> again to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rule</a:t>
            </a:r>
            <a:r>
              <a:rPr lang="en-US" sz="2800" dirty="0">
                <a:latin typeface="Avenir Next Condensed Demi Bold"/>
                <a:cs typeface="Avenir Next Condensed Demi Bold"/>
              </a:rPr>
              <a:t> the earth, so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Yah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weh’s will is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done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The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King</a:t>
            </a:r>
            <a:r>
              <a:rPr lang="en-US" sz="2800" dirty="0">
                <a:latin typeface="Avenir Next Condensed Demi Bold"/>
                <a:cs typeface="Avenir Next Condensed Demi Bold"/>
              </a:rPr>
              <a:t> of Kings and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Lord</a:t>
            </a:r>
            <a:r>
              <a:rPr lang="en-US" sz="2800" dirty="0">
                <a:latin typeface="Avenir Next Condensed Demi Bold"/>
                <a:cs typeface="Avenir Next Condensed Demi Bold"/>
              </a:rPr>
              <a:t> of Lords will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rule</a:t>
            </a:r>
            <a:r>
              <a:rPr lang="en-US" sz="2800" dirty="0">
                <a:latin typeface="Avenir Next Condensed Demi Bold"/>
                <a:cs typeface="Avenir Next Condensed Demi Bold"/>
              </a:rPr>
              <a:t> so perfect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ly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He’s the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King</a:t>
            </a:r>
            <a:r>
              <a:rPr lang="en-US" sz="2800" dirty="0">
                <a:latin typeface="Avenir Next Condensed Demi Bold"/>
                <a:cs typeface="Avenir Next Condensed Demi Bold"/>
              </a:rPr>
              <a:t> that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we</a:t>
            </a:r>
            <a:r>
              <a:rPr lang="en-US" sz="2800" dirty="0">
                <a:latin typeface="Avenir Next Condensed Demi Bold"/>
                <a:cs typeface="Avenir Next Condensed Demi Bold"/>
              </a:rPr>
              <a:t> are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wait</a:t>
            </a:r>
            <a:r>
              <a:rPr lang="en-US" sz="2800" dirty="0">
                <a:latin typeface="Avenir Next Condensed Demi Bold"/>
                <a:cs typeface="Avenir Next Condensed Demi Bold"/>
              </a:rPr>
              <a:t>ing now to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see</a:t>
            </a:r>
            <a:r>
              <a:rPr lang="en-US" sz="2800" dirty="0">
                <a:latin typeface="Avenir Next Condensed Demi Bold"/>
                <a:cs typeface="Avenir Next Condensed Demi Bold"/>
              </a:rPr>
              <a:t>.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4279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68638"/>
            <a:ext cx="8229600" cy="1143000"/>
          </a:xfrm>
        </p:spPr>
        <p:txBody>
          <a:bodyPr/>
          <a:lstStyle/>
          <a:p>
            <a:r>
              <a:rPr lang="en-AU" dirty="0">
                <a:latin typeface="Brush Script MT Italic"/>
                <a:cs typeface="Brush Script MT Italic"/>
              </a:rPr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57693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965" y="1600200"/>
            <a:ext cx="9007035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Now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one</a:t>
            </a:r>
            <a:r>
              <a:rPr lang="en-US" sz="2800" dirty="0">
                <a:latin typeface="Avenir Next Condensed Demi Bold"/>
                <a:cs typeface="Avenir Next Condensed Demi Bold"/>
              </a:rPr>
              <a:t> last King that’s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still</a:t>
            </a:r>
            <a:r>
              <a:rPr lang="en-US" sz="2800" dirty="0">
                <a:latin typeface="Avenir Next Condensed Demi Bold"/>
                <a:cs typeface="Avenir Next Condensed Demi Bold"/>
              </a:rPr>
              <a:t> to reign is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Dav</a:t>
            </a:r>
            <a:r>
              <a:rPr lang="en-US" sz="2800" dirty="0">
                <a:latin typeface="Avenir Next Condensed Demi Bold"/>
                <a:cs typeface="Avenir Next Condensed Demi Bold"/>
              </a:rPr>
              <a:t>id’s promised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Son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He’ll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come</a:t>
            </a:r>
            <a:r>
              <a:rPr lang="en-US" sz="2800" dirty="0">
                <a:latin typeface="Avenir Next Condensed Demi Bold"/>
                <a:cs typeface="Avenir Next Condensed Demi Bold"/>
              </a:rPr>
              <a:t> again to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rule</a:t>
            </a:r>
            <a:r>
              <a:rPr lang="en-US" sz="2800" dirty="0">
                <a:latin typeface="Avenir Next Condensed Demi Bold"/>
                <a:cs typeface="Avenir Next Condensed Demi Bold"/>
              </a:rPr>
              <a:t> the earth, so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Yah</a:t>
            </a:r>
            <a:r>
              <a:rPr lang="en-US" sz="2800" dirty="0">
                <a:latin typeface="Avenir Next Condensed Demi Bold"/>
                <a:cs typeface="Avenir Next Condensed Demi Bold"/>
              </a:rPr>
              <a:t>weh’s will is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done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The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King</a:t>
            </a:r>
            <a:r>
              <a:rPr lang="en-US" sz="2800" dirty="0">
                <a:latin typeface="Avenir Next Condensed Demi Bold"/>
                <a:cs typeface="Avenir Next Condensed Demi Bold"/>
              </a:rPr>
              <a:t> of Kings and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Lord</a:t>
            </a:r>
            <a:r>
              <a:rPr lang="en-US" sz="2800" dirty="0">
                <a:latin typeface="Avenir Next Condensed Demi Bold"/>
                <a:cs typeface="Avenir Next Condensed Demi Bold"/>
              </a:rPr>
              <a:t> of Lords will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rule</a:t>
            </a:r>
            <a:r>
              <a:rPr lang="en-US" sz="2800" dirty="0">
                <a:latin typeface="Avenir Next Condensed Demi Bold"/>
                <a:cs typeface="Avenir Next Condensed Demi Bold"/>
              </a:rPr>
              <a:t> so perfect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ly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pPr marL="0" indent="0">
              <a:buNone/>
            </a:pPr>
            <a:r>
              <a:rPr lang="en-US" sz="2800" dirty="0">
                <a:latin typeface="Avenir Next Condensed Demi Bold"/>
                <a:cs typeface="Avenir Next Condensed Demi Bold"/>
              </a:rPr>
              <a:t>He’s the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King</a:t>
            </a:r>
            <a:r>
              <a:rPr lang="en-US" sz="2800" dirty="0">
                <a:latin typeface="Avenir Next Condensed Demi Bold"/>
                <a:cs typeface="Avenir Next Condensed Demi Bold"/>
              </a:rPr>
              <a:t> that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we</a:t>
            </a:r>
            <a:r>
              <a:rPr lang="en-US" sz="2800" dirty="0">
                <a:latin typeface="Avenir Next Condensed Demi Bold"/>
                <a:cs typeface="Avenir Next Condensed Demi Bold"/>
              </a:rPr>
              <a:t> are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wait</a:t>
            </a:r>
            <a:r>
              <a:rPr lang="en-US" sz="2800" dirty="0">
                <a:latin typeface="Avenir Next Condensed Demi Bold"/>
                <a:cs typeface="Avenir Next Condensed Demi Bold"/>
              </a:rPr>
              <a:t>ing now to </a:t>
            </a:r>
            <a:r>
              <a:rPr lang="en-US" sz="2800" u="sng" dirty="0">
                <a:latin typeface="Avenir Next Condensed Demi Bold"/>
                <a:cs typeface="Avenir Next Condensed Demi Bold"/>
              </a:rPr>
              <a:t>see</a:t>
            </a:r>
            <a:r>
              <a:rPr lang="en-US" sz="2800" dirty="0">
                <a:latin typeface="Avenir Next Condensed Demi Bold"/>
                <a:cs typeface="Avenir Next Condensed Demi Bold"/>
              </a:rPr>
              <a:t>.</a:t>
            </a:r>
            <a:endParaRPr lang="en-AU" sz="2800" dirty="0">
              <a:latin typeface="Avenir Next Condensed Demi Bold"/>
              <a:cs typeface="Avenir Next Condensed Demi Bold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071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Saul</a:t>
            </a:r>
            <a:r>
              <a:rPr lang="en-US" dirty="0"/>
              <a:t> 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i="1" dirty="0"/>
              <a:t>I was the first King of Israel,</a:t>
            </a:r>
            <a:br>
              <a:rPr lang="en-US" sz="3600" i="1" dirty="0"/>
            </a:br>
            <a:r>
              <a:rPr lang="en-US" sz="3600" i="1" dirty="0"/>
              <a:t>but pride made me fail!</a:t>
            </a:r>
            <a:br>
              <a:rPr lang="en-AU" sz="3600" i="1" dirty="0"/>
            </a:br>
            <a:endParaRPr lang="en-AU" sz="3600" i="1" dirty="0"/>
          </a:p>
        </p:txBody>
      </p:sp>
      <p:pic>
        <p:nvPicPr>
          <p:cNvPr id="6" name="Picture 5" descr="IMG_20191225_114706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58" y="439196"/>
            <a:ext cx="4427626" cy="59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David</a:t>
            </a:r>
            <a:r>
              <a:rPr lang="en-US" dirty="0"/>
              <a:t> 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47634" y="1784754"/>
            <a:ext cx="32813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Right from the start I was a man after God’s own heart!</a:t>
            </a:r>
          </a:p>
        </p:txBody>
      </p:sp>
      <p:pic>
        <p:nvPicPr>
          <p:cNvPr id="6" name="Picture 5" descr="IMG_20191225_114706 (1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5258" y="439196"/>
            <a:ext cx="4427626" cy="5911353"/>
          </a:xfrm>
          <a:prstGeom prst="rect">
            <a:avLst/>
          </a:prstGeom>
        </p:spPr>
      </p:pic>
      <p:pic>
        <p:nvPicPr>
          <p:cNvPr id="3" name="Picture 2" descr="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348" y="155487"/>
            <a:ext cx="4808286" cy="6423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16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Solomon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was very wise, except I had too many wives!</a:t>
            </a:r>
          </a:p>
        </p:txBody>
      </p:sp>
      <p:pic>
        <p:nvPicPr>
          <p:cNvPr id="3" name="Picture 2" descr="IMG-20191226-WA00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08" y="196016"/>
            <a:ext cx="4806080" cy="641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40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857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Queen of Sheba</a:t>
            </a:r>
            <a:r>
              <a:rPr lang="en-US" dirty="0"/>
              <a:t> 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047038"/>
            <a:ext cx="32813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have questions for Solomon, Spices &amp; Gold,</a:t>
            </a:r>
          </a:p>
          <a:p>
            <a:r>
              <a:rPr lang="en-AU" sz="3600" i="1" dirty="0"/>
              <a:t>I’m checking this King is as wise as I’m told!</a:t>
            </a:r>
          </a:p>
        </p:txBody>
      </p:sp>
      <p:pic>
        <p:nvPicPr>
          <p:cNvPr id="4" name="Picture 3" descr="IMG-20191226-WA00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308" y="217273"/>
            <a:ext cx="4810395" cy="642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7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354" y="617800"/>
            <a:ext cx="4051401" cy="116695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Marker Felt"/>
                <a:cs typeface="Marker Felt"/>
              </a:rPr>
              <a:t>Rehoboam</a:t>
            </a:r>
            <a:r>
              <a:rPr lang="en-US" dirty="0"/>
              <a:t> </a:t>
            </a:r>
            <a:br>
              <a:rPr lang="en-US" dirty="0"/>
            </a:br>
            <a:br>
              <a:rPr lang="en-AU" dirty="0"/>
            </a:b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597667" y="2110813"/>
            <a:ext cx="3281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i="1" dirty="0"/>
              <a:t>I should have listened to old people’s advice, I divided the Kingdom and caused lots of strife!</a:t>
            </a:r>
          </a:p>
        </p:txBody>
      </p:sp>
      <p:pic>
        <p:nvPicPr>
          <p:cNvPr id="3" name="Picture 2" descr="IMG-20191226-WA00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284" y="190252"/>
            <a:ext cx="4810396" cy="642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4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661</TotalTime>
  <Words>894</Words>
  <Application>Microsoft Office PowerPoint</Application>
  <PresentationFormat>On-screen Show (4:3)</PresentationFormat>
  <Paragraphs>94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Avenir Next Condensed Demi Bold</vt:lpstr>
      <vt:lpstr>Brush Script MT Italic</vt:lpstr>
      <vt:lpstr>Calibri</vt:lpstr>
      <vt:lpstr>Marker Felt</vt:lpstr>
      <vt:lpstr>Black</vt:lpstr>
      <vt:lpstr>Song – “Rulers of Judah”</vt:lpstr>
      <vt:lpstr>PowerPoint Presentation</vt:lpstr>
      <vt:lpstr>PowerPoint Presentation</vt:lpstr>
      <vt:lpstr>PowerPoint Presentation</vt:lpstr>
      <vt:lpstr>Saul   </vt:lpstr>
      <vt:lpstr>David   </vt:lpstr>
      <vt:lpstr>Solomon  </vt:lpstr>
      <vt:lpstr>Queen of Sheba   </vt:lpstr>
      <vt:lpstr>Rehoboam   </vt:lpstr>
      <vt:lpstr>Jereboam   </vt:lpstr>
      <vt:lpstr>Abijam  </vt:lpstr>
      <vt:lpstr>Asa  </vt:lpstr>
      <vt:lpstr>Jehoshaphat  </vt:lpstr>
      <vt:lpstr>Jehoram  </vt:lpstr>
      <vt:lpstr>Ahaziah  </vt:lpstr>
      <vt:lpstr>Jehu  </vt:lpstr>
      <vt:lpstr>Jezebel </vt:lpstr>
      <vt:lpstr>Ahab  </vt:lpstr>
      <vt:lpstr>Athaliah </vt:lpstr>
      <vt:lpstr>Joash </vt:lpstr>
      <vt:lpstr>Amaziah  </vt:lpstr>
      <vt:lpstr>Uzziah  </vt:lpstr>
      <vt:lpstr>Jotham  </vt:lpstr>
      <vt:lpstr>Ahaz  </vt:lpstr>
      <vt:lpstr>Hezekiah  </vt:lpstr>
      <vt:lpstr>Manasseh  </vt:lpstr>
      <vt:lpstr>Amon </vt:lpstr>
      <vt:lpstr>Josiah  </vt:lpstr>
      <vt:lpstr>Jehoahaz  </vt:lpstr>
      <vt:lpstr>Jehoiakim  </vt:lpstr>
      <vt:lpstr>Jehoiachin  </vt:lpstr>
      <vt:lpstr>Zedekiah  </vt:lpstr>
      <vt:lpstr>Nebuchanezzar  </vt:lpstr>
      <vt:lpstr>Song – “Rulers of Judah” Audience Join In</vt:lpstr>
      <vt:lpstr>PowerPoint Presentation</vt:lpstr>
      <vt:lpstr>PowerPoint Presentation</vt:lpstr>
      <vt:lpstr>PowerPoint Presentation</vt:lpstr>
      <vt:lpstr>The End</vt:lpstr>
    </vt:vector>
  </TitlesOfParts>
  <Company>Greenco Trading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Saul (Laila Jolly)  </dc:title>
  <dc:creator>Paul Jamieson</dc:creator>
  <cp:lastModifiedBy>Paul Jamieson</cp:lastModifiedBy>
  <cp:revision>14</cp:revision>
  <dcterms:created xsi:type="dcterms:W3CDTF">2019-12-25T05:54:43Z</dcterms:created>
  <dcterms:modified xsi:type="dcterms:W3CDTF">2020-01-13T23:05:35Z</dcterms:modified>
</cp:coreProperties>
</file>